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7"/>
  </p:handoutMasterIdLst>
  <p:sldIdLst>
    <p:sldId id="256" r:id="rId2"/>
    <p:sldId id="260" r:id="rId3"/>
    <p:sldId id="303" r:id="rId4"/>
    <p:sldId id="305" r:id="rId5"/>
    <p:sldId id="306" r:id="rId6"/>
    <p:sldId id="309" r:id="rId7"/>
    <p:sldId id="307" r:id="rId8"/>
    <p:sldId id="310" r:id="rId9"/>
    <p:sldId id="308" r:id="rId10"/>
    <p:sldId id="311" r:id="rId11"/>
    <p:sldId id="294" r:id="rId12"/>
    <p:sldId id="285" r:id="rId13"/>
    <p:sldId id="295" r:id="rId14"/>
    <p:sldId id="290" r:id="rId15"/>
    <p:sldId id="297" r:id="rId16"/>
    <p:sldId id="289" r:id="rId17"/>
    <p:sldId id="298" r:id="rId18"/>
    <p:sldId id="282" r:id="rId19"/>
    <p:sldId id="296" r:id="rId20"/>
    <p:sldId id="299" r:id="rId21"/>
    <p:sldId id="287" r:id="rId22"/>
    <p:sldId id="300" r:id="rId23"/>
    <p:sldId id="301" r:id="rId24"/>
    <p:sldId id="302" r:id="rId25"/>
    <p:sldId id="30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1А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14</c:v>
                </c:pt>
                <c:pt idx="1">
                  <c:v>13.5</c:v>
                </c:pt>
                <c:pt idx="2">
                  <c:v>16</c:v>
                </c:pt>
                <c:pt idx="3">
                  <c:v>21</c:v>
                </c:pt>
                <c:pt idx="4">
                  <c:v>19</c:v>
                </c:pt>
                <c:pt idx="5">
                  <c:v>21.5</c:v>
                </c:pt>
                <c:pt idx="6">
                  <c:v>15</c:v>
                </c:pt>
                <c:pt idx="7">
                  <c:v>21</c:v>
                </c:pt>
                <c:pt idx="8">
                  <c:v>8</c:v>
                </c:pt>
                <c:pt idx="9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1Б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15</c:v>
                </c:pt>
                <c:pt idx="1">
                  <c:v>13</c:v>
                </c:pt>
                <c:pt idx="2">
                  <c:v>16</c:v>
                </c:pt>
                <c:pt idx="3">
                  <c:v>22</c:v>
                </c:pt>
                <c:pt idx="4">
                  <c:v>20</c:v>
                </c:pt>
                <c:pt idx="5">
                  <c:v>21</c:v>
                </c:pt>
                <c:pt idx="6">
                  <c:v>14.5</c:v>
                </c:pt>
                <c:pt idx="7">
                  <c:v>20</c:v>
                </c:pt>
                <c:pt idx="8">
                  <c:v>8</c:v>
                </c:pt>
                <c:pt idx="9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1В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15.5</c:v>
                </c:pt>
                <c:pt idx="1">
                  <c:v>16</c:v>
                </c:pt>
                <c:pt idx="2">
                  <c:v>15</c:v>
                </c:pt>
                <c:pt idx="3">
                  <c:v>16</c:v>
                </c:pt>
                <c:pt idx="4">
                  <c:v>15</c:v>
                </c:pt>
                <c:pt idx="5">
                  <c:v>17</c:v>
                </c:pt>
                <c:pt idx="6">
                  <c:v>14</c:v>
                </c:pt>
                <c:pt idx="7">
                  <c:v>13</c:v>
                </c:pt>
                <c:pt idx="8">
                  <c:v>14</c:v>
                </c:pt>
                <c:pt idx="9">
                  <c:v>16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1Г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14</c:v>
                </c:pt>
                <c:pt idx="1">
                  <c:v>13</c:v>
                </c:pt>
                <c:pt idx="2">
                  <c:v>15</c:v>
                </c:pt>
                <c:pt idx="3">
                  <c:v>20</c:v>
                </c:pt>
                <c:pt idx="4">
                  <c:v>19</c:v>
                </c:pt>
                <c:pt idx="5">
                  <c:v>20.5</c:v>
                </c:pt>
                <c:pt idx="6">
                  <c:v>14</c:v>
                </c:pt>
                <c:pt idx="7">
                  <c:v>20</c:v>
                </c:pt>
                <c:pt idx="8">
                  <c:v>8</c:v>
                </c:pt>
                <c:pt idx="9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1Д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Лист1!$F$2:$F$11</c:f>
              <c:numCache>
                <c:formatCode>General</c:formatCode>
                <c:ptCount val="10"/>
                <c:pt idx="0">
                  <c:v>13.5</c:v>
                </c:pt>
                <c:pt idx="1">
                  <c:v>14</c:v>
                </c:pt>
                <c:pt idx="2">
                  <c:v>15</c:v>
                </c:pt>
                <c:pt idx="3">
                  <c:v>20</c:v>
                </c:pt>
                <c:pt idx="4">
                  <c:v>18.5</c:v>
                </c:pt>
                <c:pt idx="5">
                  <c:v>20</c:v>
                </c:pt>
                <c:pt idx="6">
                  <c:v>14</c:v>
                </c:pt>
                <c:pt idx="7">
                  <c:v>20</c:v>
                </c:pt>
                <c:pt idx="8">
                  <c:v>8</c:v>
                </c:pt>
                <c:pt idx="9">
                  <c:v>19</c:v>
                </c:pt>
              </c:numCache>
            </c:numRef>
          </c:val>
        </c:ser>
        <c:axId val="92218496"/>
        <c:axId val="92220032"/>
      </c:barChart>
      <c:catAx>
        <c:axId val="92218496"/>
        <c:scaling>
          <c:orientation val="minMax"/>
        </c:scaling>
        <c:axPos val="b"/>
        <c:tickLblPos val="nextTo"/>
        <c:crossAx val="92220032"/>
        <c:crosses val="autoZero"/>
        <c:auto val="1"/>
        <c:lblAlgn val="ctr"/>
        <c:lblOffset val="100"/>
      </c:catAx>
      <c:valAx>
        <c:axId val="92220032"/>
        <c:scaling>
          <c:orientation val="minMax"/>
        </c:scaling>
        <c:axPos val="l"/>
        <c:majorGridlines/>
        <c:numFmt formatCode="General" sourceLinked="1"/>
        <c:tickLblPos val="nextTo"/>
        <c:crossAx val="922184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6А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</c:v>
                </c:pt>
                <c:pt idx="1">
                  <c:v>10</c:v>
                </c:pt>
                <c:pt idx="2">
                  <c:v>11</c:v>
                </c:pt>
                <c:pt idx="3">
                  <c:v>13</c:v>
                </c:pt>
                <c:pt idx="4">
                  <c:v>5</c:v>
                </c:pt>
                <c:pt idx="5">
                  <c:v>8</c:v>
                </c:pt>
                <c:pt idx="6">
                  <c:v>11</c:v>
                </c:pt>
                <c:pt idx="7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6Б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8</c:v>
                </c:pt>
                <c:pt idx="1">
                  <c:v>9</c:v>
                </c:pt>
                <c:pt idx="2">
                  <c:v>12</c:v>
                </c:pt>
                <c:pt idx="3">
                  <c:v>9</c:v>
                </c:pt>
                <c:pt idx="4">
                  <c:v>6</c:v>
                </c:pt>
                <c:pt idx="5">
                  <c:v>7</c:v>
                </c:pt>
                <c:pt idx="6">
                  <c:v>11</c:v>
                </c:pt>
                <c:pt idx="7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6В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9</c:v>
                </c:pt>
                <c:pt idx="1">
                  <c:v>11</c:v>
                </c:pt>
                <c:pt idx="2">
                  <c:v>11</c:v>
                </c:pt>
                <c:pt idx="3">
                  <c:v>12</c:v>
                </c:pt>
                <c:pt idx="4">
                  <c:v>7</c:v>
                </c:pt>
                <c:pt idx="5">
                  <c:v>8</c:v>
                </c:pt>
                <c:pt idx="6">
                  <c:v>12</c:v>
                </c:pt>
                <c:pt idx="7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6Г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7</c:v>
                </c:pt>
                <c:pt idx="1">
                  <c:v>10</c:v>
                </c:pt>
                <c:pt idx="2">
                  <c:v>11</c:v>
                </c:pt>
                <c:pt idx="3">
                  <c:v>13</c:v>
                </c:pt>
                <c:pt idx="4">
                  <c:v>8</c:v>
                </c:pt>
                <c:pt idx="5">
                  <c:v>9</c:v>
                </c:pt>
                <c:pt idx="6">
                  <c:v>13</c:v>
                </c:pt>
                <c:pt idx="7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6Д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8</c:v>
                </c:pt>
                <c:pt idx="1">
                  <c:v>11</c:v>
                </c:pt>
                <c:pt idx="2">
                  <c:v>12</c:v>
                </c:pt>
                <c:pt idx="3">
                  <c:v>15</c:v>
                </c:pt>
                <c:pt idx="4">
                  <c:v>7</c:v>
                </c:pt>
                <c:pt idx="5">
                  <c:v>10</c:v>
                </c:pt>
                <c:pt idx="6">
                  <c:v>11</c:v>
                </c:pt>
                <c:pt idx="7">
                  <c:v>11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6Е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>
                  <c:v>9</c:v>
                </c:pt>
                <c:pt idx="1">
                  <c:v>12</c:v>
                </c:pt>
                <c:pt idx="2">
                  <c:v>11</c:v>
                </c:pt>
                <c:pt idx="3">
                  <c:v>14</c:v>
                </c:pt>
                <c:pt idx="4">
                  <c:v>5</c:v>
                </c:pt>
                <c:pt idx="5">
                  <c:v>7</c:v>
                </c:pt>
                <c:pt idx="6">
                  <c:v>12</c:v>
                </c:pt>
                <c:pt idx="7">
                  <c:v>10</c:v>
                </c:pt>
              </c:numCache>
            </c:numRef>
          </c:val>
        </c:ser>
        <c:axId val="123404672"/>
        <c:axId val="123406208"/>
      </c:barChart>
      <c:catAx>
        <c:axId val="123404672"/>
        <c:scaling>
          <c:orientation val="minMax"/>
        </c:scaling>
        <c:axPos val="b"/>
        <c:tickLblPos val="nextTo"/>
        <c:crossAx val="123406208"/>
        <c:crosses val="autoZero"/>
        <c:auto val="1"/>
        <c:lblAlgn val="ctr"/>
        <c:lblOffset val="100"/>
      </c:catAx>
      <c:valAx>
        <c:axId val="123406208"/>
        <c:scaling>
          <c:orientation val="minMax"/>
        </c:scaling>
        <c:axPos val="l"/>
        <c:majorGridlines/>
        <c:numFmt formatCode="General" sourceLinked="1"/>
        <c:tickLblPos val="nextTo"/>
        <c:crossAx val="1234046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высокий уровень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6 "А"</c:v>
                </c:pt>
                <c:pt idx="1">
                  <c:v>6 "Б"</c:v>
                </c:pt>
                <c:pt idx="2">
                  <c:v>6 "В"</c:v>
                </c:pt>
                <c:pt idx="3">
                  <c:v>6 "Г"</c:v>
                </c:pt>
                <c:pt idx="4">
                  <c:v>6 "Д"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 уровень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6 "А"</c:v>
                </c:pt>
                <c:pt idx="1">
                  <c:v>6 "Б"</c:v>
                </c:pt>
                <c:pt idx="2">
                  <c:v>6 "В"</c:v>
                </c:pt>
                <c:pt idx="3">
                  <c:v>6 "Г"</c:v>
                </c:pt>
                <c:pt idx="4">
                  <c:v>6 "Д"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</c:v>
                </c:pt>
                <c:pt idx="1">
                  <c:v>8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уровень (с тенденцией к высокому)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6 "А"</c:v>
                </c:pt>
                <c:pt idx="1">
                  <c:v>6 "Б"</c:v>
                </c:pt>
                <c:pt idx="2">
                  <c:v>6 "В"</c:v>
                </c:pt>
                <c:pt idx="3">
                  <c:v>6 "Г"</c:v>
                </c:pt>
                <c:pt idx="4">
                  <c:v>6 "Д"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средний уровень (с тенденцией книзкому)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6 "А"</c:v>
                </c:pt>
                <c:pt idx="1">
                  <c:v>6 "Б"</c:v>
                </c:pt>
                <c:pt idx="2">
                  <c:v>6 "В"</c:v>
                </c:pt>
                <c:pt idx="3">
                  <c:v>6 "Г"</c:v>
                </c:pt>
                <c:pt idx="4">
                  <c:v>6 "Д"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4</c:v>
                </c:pt>
                <c:pt idx="3">
                  <c:v>4</c:v>
                </c:pt>
                <c:pt idx="4">
                  <c:v>12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6 "А"</c:v>
                </c:pt>
                <c:pt idx="1">
                  <c:v>6 "Б"</c:v>
                </c:pt>
                <c:pt idx="2">
                  <c:v>6 "В"</c:v>
                </c:pt>
                <c:pt idx="3">
                  <c:v>6 "Г"</c:v>
                </c:pt>
                <c:pt idx="4">
                  <c:v>6 "Д"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5</c:v>
                </c:pt>
              </c:numCache>
            </c:numRef>
          </c:val>
        </c:ser>
        <c:shape val="box"/>
        <c:axId val="123984128"/>
        <c:axId val="124260352"/>
        <c:axId val="0"/>
      </c:bar3DChart>
      <c:catAx>
        <c:axId val="123984128"/>
        <c:scaling>
          <c:orientation val="minMax"/>
        </c:scaling>
        <c:axPos val="l"/>
        <c:tickLblPos val="nextTo"/>
        <c:crossAx val="124260352"/>
        <c:crosses val="autoZero"/>
        <c:auto val="1"/>
        <c:lblAlgn val="ctr"/>
        <c:lblOffset val="100"/>
      </c:catAx>
      <c:valAx>
        <c:axId val="124260352"/>
        <c:scaling>
          <c:orientation val="minMax"/>
        </c:scaling>
        <c:axPos val="b"/>
        <c:majorGridlines/>
        <c:numFmt formatCode="General" sourceLinked="1"/>
        <c:tickLblPos val="nextTo"/>
        <c:crossAx val="123984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7А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1">
                  <c:v>принятие - отвержение</c:v>
                </c:pt>
                <c:pt idx="2">
                  <c:v>образ социальной желательности поведения</c:v>
                </c:pt>
                <c:pt idx="3">
                  <c:v>симбиоз</c:v>
                </c:pt>
                <c:pt idx="4">
                  <c:v>авторитарная гиперсоциализация</c:v>
                </c:pt>
                <c:pt idx="5">
                  <c:v>«Маленький неудачник»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26</c:v>
                </c:pt>
                <c:pt idx="2">
                  <c:v>6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7Б</c:v>
                </c:pt>
              </c:strCache>
            </c:strRef>
          </c:tx>
          <c:cat>
            <c:strRef>
              <c:f>Лист1!$A$2:$A$7</c:f>
              <c:strCache>
                <c:ptCount val="6"/>
                <c:pt idx="1">
                  <c:v>принятие - отвержение</c:v>
                </c:pt>
                <c:pt idx="2">
                  <c:v>образ социальной желательности поведения</c:v>
                </c:pt>
                <c:pt idx="3">
                  <c:v>симбиоз</c:v>
                </c:pt>
                <c:pt idx="4">
                  <c:v>авторитарная гиперсоциализация</c:v>
                </c:pt>
                <c:pt idx="5">
                  <c:v>«Маленький неудачник»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19</c:v>
                </c:pt>
                <c:pt idx="2">
                  <c:v>7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7В</c:v>
                </c:pt>
              </c:strCache>
            </c:strRef>
          </c:tx>
          <c:cat>
            <c:strRef>
              <c:f>Лист1!$A$2:$A$7</c:f>
              <c:strCache>
                <c:ptCount val="6"/>
                <c:pt idx="1">
                  <c:v>принятие - отвержение</c:v>
                </c:pt>
                <c:pt idx="2">
                  <c:v>образ социальной желательности поведения</c:v>
                </c:pt>
                <c:pt idx="3">
                  <c:v>симбиоз</c:v>
                </c:pt>
                <c:pt idx="4">
                  <c:v>авторитарная гиперсоциализация</c:v>
                </c:pt>
                <c:pt idx="5">
                  <c:v>«Маленький неудачник»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16</c:v>
                </c:pt>
                <c:pt idx="2">
                  <c:v>6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7Г</c:v>
                </c:pt>
              </c:strCache>
            </c:strRef>
          </c:tx>
          <c:cat>
            <c:strRef>
              <c:f>Лист1!$A$2:$A$7</c:f>
              <c:strCache>
                <c:ptCount val="6"/>
                <c:pt idx="1">
                  <c:v>принятие - отвержение</c:v>
                </c:pt>
                <c:pt idx="2">
                  <c:v>образ социальной желательности поведения</c:v>
                </c:pt>
                <c:pt idx="3">
                  <c:v>симбиоз</c:v>
                </c:pt>
                <c:pt idx="4">
                  <c:v>авторитарная гиперсоциализация</c:v>
                </c:pt>
                <c:pt idx="5">
                  <c:v>«Маленький неудачник»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1">
                  <c:v>20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7Д</c:v>
                </c:pt>
              </c:strCache>
            </c:strRef>
          </c:tx>
          <c:cat>
            <c:strRef>
              <c:f>Лист1!$A$2:$A$7</c:f>
              <c:strCache>
                <c:ptCount val="6"/>
                <c:pt idx="1">
                  <c:v>принятие - отвержение</c:v>
                </c:pt>
                <c:pt idx="2">
                  <c:v>образ социальной желательности поведения</c:v>
                </c:pt>
                <c:pt idx="3">
                  <c:v>симбиоз</c:v>
                </c:pt>
                <c:pt idx="4">
                  <c:v>авторитарная гиперсоциализация</c:v>
                </c:pt>
                <c:pt idx="5">
                  <c:v>«Маленький неудачник»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1">
                  <c:v>18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ser>
          <c:idx val="6"/>
          <c:order val="5"/>
          <c:tx>
            <c:strRef>
              <c:f>Лист1!$H$1</c:f>
              <c:strCache>
                <c:ptCount val="1"/>
                <c:pt idx="0">
                  <c:v>Диагностическое</c:v>
                </c:pt>
              </c:strCache>
            </c:strRef>
          </c:tx>
          <c:cat>
            <c:strRef>
              <c:f>Лист1!$A$2:$A$7</c:f>
              <c:strCache>
                <c:ptCount val="6"/>
                <c:pt idx="1">
                  <c:v>принятие - отвержение</c:v>
                </c:pt>
                <c:pt idx="2">
                  <c:v>образ социальной желательности поведения</c:v>
                </c:pt>
                <c:pt idx="3">
                  <c:v>симбиоз</c:v>
                </c:pt>
                <c:pt idx="4">
                  <c:v>авторитарная гиперсоциализация</c:v>
                </c:pt>
                <c:pt idx="5">
                  <c:v>«Маленький неудачник»</c:v>
                </c:pt>
              </c:strCache>
            </c:strRef>
          </c:cat>
          <c:val>
            <c:numRef>
              <c:f>Лист1!$H$2:$H$7</c:f>
              <c:numCache>
                <c:formatCode>General</c:formatCode>
                <c:ptCount val="6"/>
                <c:pt idx="0">
                  <c:v>0</c:v>
                </c:pt>
                <c:pt idx="1">
                  <c:v>33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8</c:v>
                </c:pt>
              </c:numCache>
            </c:numRef>
          </c:val>
        </c:ser>
        <c:axId val="123811712"/>
        <c:axId val="123832192"/>
      </c:barChart>
      <c:catAx>
        <c:axId val="123811712"/>
        <c:scaling>
          <c:orientation val="minMax"/>
        </c:scaling>
        <c:axPos val="b"/>
        <c:tickLblPos val="nextTo"/>
        <c:crossAx val="123832192"/>
        <c:crosses val="autoZero"/>
        <c:auto val="1"/>
        <c:lblAlgn val="ctr"/>
        <c:lblOffset val="100"/>
      </c:catAx>
      <c:valAx>
        <c:axId val="123832192"/>
        <c:scaling>
          <c:orientation val="minMax"/>
        </c:scaling>
        <c:axPos val="l"/>
        <c:majorGridlines/>
        <c:numFmt formatCode="General" sourceLinked="1"/>
        <c:tickLblPos val="nextTo"/>
        <c:crossAx val="1238117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копинг, ориентированный на решение задач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7 "А" класс</c:v>
                </c:pt>
                <c:pt idx="1">
                  <c:v>7 "Б" класс</c:v>
                </c:pt>
                <c:pt idx="2">
                  <c:v>7 "В" класс</c:v>
                </c:pt>
                <c:pt idx="3">
                  <c:v>7 "Г" класс</c:v>
                </c:pt>
                <c:pt idx="4">
                  <c:v>7  "Д"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</c:v>
                </c:pt>
                <c:pt idx="1">
                  <c:v>54</c:v>
                </c:pt>
                <c:pt idx="2">
                  <c:v>53</c:v>
                </c:pt>
                <c:pt idx="3">
                  <c:v>55</c:v>
                </c:pt>
                <c:pt idx="4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копинг ориентированный на эмоции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7 "А" класс</c:v>
                </c:pt>
                <c:pt idx="1">
                  <c:v>7 "Б" класс</c:v>
                </c:pt>
                <c:pt idx="2">
                  <c:v>7 "В" класс</c:v>
                </c:pt>
                <c:pt idx="3">
                  <c:v>7 "Г" класс</c:v>
                </c:pt>
                <c:pt idx="4">
                  <c:v>7  "Д"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48</c:v>
                </c:pt>
                <c:pt idx="1">
                  <c:v>47</c:v>
                </c:pt>
                <c:pt idx="2">
                  <c:v>47</c:v>
                </c:pt>
                <c:pt idx="3">
                  <c:v>41</c:v>
                </c:pt>
                <c:pt idx="4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копинг, ориентированный на избегание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7 "А" класс</c:v>
                </c:pt>
                <c:pt idx="1">
                  <c:v>7 "Б" класс</c:v>
                </c:pt>
                <c:pt idx="2">
                  <c:v>7 "В" класс</c:v>
                </c:pt>
                <c:pt idx="3">
                  <c:v>7 "Г" класс</c:v>
                </c:pt>
                <c:pt idx="4">
                  <c:v>7  "Д"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54</c:v>
                </c:pt>
                <c:pt idx="1">
                  <c:v>52</c:v>
                </c:pt>
                <c:pt idx="2">
                  <c:v>53</c:v>
                </c:pt>
                <c:pt idx="3">
                  <c:v>43</c:v>
                </c:pt>
                <c:pt idx="4">
                  <c:v>51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Субшкала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7 "А" класс</c:v>
                </c:pt>
                <c:pt idx="1">
                  <c:v>7 "Б" класс</c:v>
                </c:pt>
                <c:pt idx="2">
                  <c:v>7 "В" класс</c:v>
                </c:pt>
                <c:pt idx="3">
                  <c:v>7 "Г" класс</c:v>
                </c:pt>
                <c:pt idx="4">
                  <c:v>7  "Д" класс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24</c:v>
                </c:pt>
                <c:pt idx="1">
                  <c:v>21</c:v>
                </c:pt>
                <c:pt idx="2">
                  <c:v>26</c:v>
                </c:pt>
                <c:pt idx="3">
                  <c:v>22</c:v>
                </c:pt>
                <c:pt idx="4">
                  <c:v>23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Субшкала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7 "А" класс</c:v>
                </c:pt>
                <c:pt idx="1">
                  <c:v>7 "Б" класс</c:v>
                </c:pt>
                <c:pt idx="2">
                  <c:v>7 "В" класс</c:v>
                </c:pt>
                <c:pt idx="3">
                  <c:v>7 "Г" класс</c:v>
                </c:pt>
                <c:pt idx="4">
                  <c:v>7  "Д" класс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20</c:v>
                </c:pt>
                <c:pt idx="1">
                  <c:v>18</c:v>
                </c:pt>
                <c:pt idx="2">
                  <c:v>15</c:v>
                </c:pt>
                <c:pt idx="3">
                  <c:v>19</c:v>
                </c:pt>
                <c:pt idx="4">
                  <c:v>19</c:v>
                </c:pt>
              </c:numCache>
            </c:numRef>
          </c:val>
        </c:ser>
        <c:shape val="box"/>
        <c:axId val="124322176"/>
        <c:axId val="124323712"/>
        <c:axId val="0"/>
      </c:bar3DChart>
      <c:catAx>
        <c:axId val="124322176"/>
        <c:scaling>
          <c:orientation val="minMax"/>
        </c:scaling>
        <c:axPos val="b"/>
        <c:tickLblPos val="nextTo"/>
        <c:crossAx val="124323712"/>
        <c:crosses val="autoZero"/>
        <c:auto val="1"/>
        <c:lblAlgn val="ctr"/>
        <c:lblOffset val="100"/>
      </c:catAx>
      <c:valAx>
        <c:axId val="124323712"/>
        <c:scaling>
          <c:orientation val="minMax"/>
        </c:scaling>
        <c:axPos val="l"/>
        <c:majorGridlines/>
        <c:numFmt formatCode="General" sourceLinked="1"/>
        <c:tickLblPos val="nextTo"/>
        <c:crossAx val="1243221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8А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</c:v>
                </c:pt>
                <c:pt idx="1">
                  <c:v>8</c:v>
                </c:pt>
                <c:pt idx="2">
                  <c:v>13</c:v>
                </c:pt>
                <c:pt idx="3">
                  <c:v>14</c:v>
                </c:pt>
                <c:pt idx="4">
                  <c:v>4</c:v>
                </c:pt>
                <c:pt idx="5">
                  <c:v>6</c:v>
                </c:pt>
                <c:pt idx="6">
                  <c:v>16</c:v>
                </c:pt>
                <c:pt idx="7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8Б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9</c:v>
                </c:pt>
                <c:pt idx="1">
                  <c:v>9</c:v>
                </c:pt>
                <c:pt idx="2">
                  <c:v>13</c:v>
                </c:pt>
                <c:pt idx="3">
                  <c:v>12</c:v>
                </c:pt>
                <c:pt idx="4">
                  <c:v>6</c:v>
                </c:pt>
                <c:pt idx="5">
                  <c:v>11</c:v>
                </c:pt>
                <c:pt idx="6">
                  <c:v>15</c:v>
                </c:pt>
                <c:pt idx="7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8В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7</c:v>
                </c:pt>
                <c:pt idx="1">
                  <c:v>8</c:v>
                </c:pt>
                <c:pt idx="2">
                  <c:v>13</c:v>
                </c:pt>
                <c:pt idx="3">
                  <c:v>9</c:v>
                </c:pt>
                <c:pt idx="4">
                  <c:v>5</c:v>
                </c:pt>
                <c:pt idx="5">
                  <c:v>8</c:v>
                </c:pt>
                <c:pt idx="6">
                  <c:v>13</c:v>
                </c:pt>
                <c:pt idx="7">
                  <c:v>12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8Г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8</c:v>
                </c:pt>
                <c:pt idx="1">
                  <c:v>8</c:v>
                </c:pt>
                <c:pt idx="2">
                  <c:v>13</c:v>
                </c:pt>
                <c:pt idx="3">
                  <c:v>12</c:v>
                </c:pt>
                <c:pt idx="4">
                  <c:v>7</c:v>
                </c:pt>
                <c:pt idx="5">
                  <c:v>8</c:v>
                </c:pt>
                <c:pt idx="6">
                  <c:v>14</c:v>
                </c:pt>
                <c:pt idx="7">
                  <c:v>13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8Е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8</c:v>
                </c:pt>
                <c:pt idx="1">
                  <c:v>7</c:v>
                </c:pt>
                <c:pt idx="2">
                  <c:v>12</c:v>
                </c:pt>
                <c:pt idx="3">
                  <c:v>10</c:v>
                </c:pt>
                <c:pt idx="4">
                  <c:v>7</c:v>
                </c:pt>
                <c:pt idx="5">
                  <c:v>8</c:v>
                </c:pt>
                <c:pt idx="6">
                  <c:v>13</c:v>
                </c:pt>
                <c:pt idx="7">
                  <c:v>13</c:v>
                </c:pt>
              </c:numCache>
            </c:numRef>
          </c:val>
        </c:ser>
        <c:axId val="124341632"/>
        <c:axId val="124343424"/>
      </c:barChart>
      <c:catAx>
        <c:axId val="124341632"/>
        <c:scaling>
          <c:orientation val="minMax"/>
        </c:scaling>
        <c:axPos val="b"/>
        <c:tickLblPos val="nextTo"/>
        <c:crossAx val="124343424"/>
        <c:crosses val="autoZero"/>
        <c:auto val="1"/>
        <c:lblAlgn val="ctr"/>
        <c:lblOffset val="100"/>
      </c:catAx>
      <c:valAx>
        <c:axId val="124343424"/>
        <c:scaling>
          <c:orientation val="minMax"/>
        </c:scaling>
        <c:axPos val="l"/>
        <c:majorGridlines/>
        <c:numFmt formatCode="General" sourceLinked="1"/>
        <c:tickLblPos val="nextTo"/>
        <c:crossAx val="1243416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801367592208868"/>
          <c:y val="2.4238907615453342E-2"/>
          <c:w val="0.50531965741124452"/>
          <c:h val="0.511035218604026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когнитивные копинг  - стратегии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прдуктивный способ преодоления</c:v>
                </c:pt>
                <c:pt idx="1">
                  <c:v>относительно- продуктивный способ преодаления</c:v>
                </c:pt>
                <c:pt idx="2">
                  <c:v>Непродуктивный способ преодаления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71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эмоциональные копинг - стратегии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прдуктивный способ преодоления</c:v>
                </c:pt>
                <c:pt idx="1">
                  <c:v>относительно- продуктивный способ преодаления</c:v>
                </c:pt>
                <c:pt idx="2">
                  <c:v>Непродуктивный способ преодаления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76</c:v>
                </c:pt>
                <c:pt idx="1">
                  <c:v>21</c:v>
                </c:pt>
                <c:pt idx="2">
                  <c:v>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поведенческие копинг стратегии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прдуктивный способ преодоления</c:v>
                </c:pt>
                <c:pt idx="1">
                  <c:v>относительно- продуктивный способ преодаления</c:v>
                </c:pt>
                <c:pt idx="2">
                  <c:v>Непродуктивный способ преодаления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</c:v>
                </c:pt>
                <c:pt idx="1">
                  <c:v>80</c:v>
                </c:pt>
                <c:pt idx="2">
                  <c:v>26</c:v>
                </c:pt>
              </c:numCache>
            </c:numRef>
          </c:val>
        </c:ser>
        <c:shape val="box"/>
        <c:axId val="124428288"/>
        <c:axId val="124429824"/>
        <c:axId val="0"/>
      </c:bar3DChart>
      <c:catAx>
        <c:axId val="124428288"/>
        <c:scaling>
          <c:orientation val="minMax"/>
        </c:scaling>
        <c:axPos val="b"/>
        <c:tickLblPos val="nextTo"/>
        <c:crossAx val="124429824"/>
        <c:crosses val="autoZero"/>
        <c:auto val="1"/>
        <c:lblAlgn val="ctr"/>
        <c:lblOffset val="100"/>
      </c:catAx>
      <c:valAx>
        <c:axId val="124429824"/>
        <c:scaling>
          <c:orientation val="minMax"/>
        </c:scaling>
        <c:axPos val="l"/>
        <c:majorGridlines/>
        <c:numFmt formatCode="General" sourceLinked="1"/>
        <c:tickLblPos val="nextTo"/>
        <c:crossAx val="124428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</c:v>
                </c:pt>
                <c:pt idx="1">
                  <c:v>10</c:v>
                </c:pt>
                <c:pt idx="2">
                  <c:v>13</c:v>
                </c:pt>
                <c:pt idx="3">
                  <c:v>11</c:v>
                </c:pt>
                <c:pt idx="4">
                  <c:v>7</c:v>
                </c:pt>
                <c:pt idx="5">
                  <c:v>10</c:v>
                </c:pt>
                <c:pt idx="6">
                  <c:v>12</c:v>
                </c:pt>
                <c:pt idx="7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9Г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</c:v>
                </c:pt>
                <c:pt idx="1">
                  <c:v>7</c:v>
                </c:pt>
                <c:pt idx="2">
                  <c:v>11</c:v>
                </c:pt>
                <c:pt idx="3">
                  <c:v>10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9</c:v>
                </c:pt>
              </c:numCache>
            </c:numRef>
          </c:val>
        </c:ser>
        <c:axId val="124625664"/>
        <c:axId val="124627200"/>
      </c:barChart>
      <c:catAx>
        <c:axId val="124625664"/>
        <c:scaling>
          <c:orientation val="minMax"/>
        </c:scaling>
        <c:axPos val="b"/>
        <c:tickLblPos val="nextTo"/>
        <c:crossAx val="124627200"/>
        <c:crosses val="autoZero"/>
        <c:auto val="1"/>
        <c:lblAlgn val="ctr"/>
        <c:lblOffset val="100"/>
      </c:catAx>
      <c:valAx>
        <c:axId val="124627200"/>
        <c:scaling>
          <c:orientation val="minMax"/>
        </c:scaling>
        <c:axPos val="l"/>
        <c:majorGridlines/>
        <c:numFmt formatCode="General" sourceLinked="1"/>
        <c:tickLblPos val="nextTo"/>
        <c:crossAx val="1246256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9В</c:v>
                </c:pt>
              </c:strCache>
            </c:strRef>
          </c:tx>
          <c:cat>
            <c:strRef>
              <c:f>Лист1!$A$2:$A$7</c:f>
              <c:strCache>
                <c:ptCount val="6"/>
                <c:pt idx="1">
                  <c:v>принятие - отвержение</c:v>
                </c:pt>
                <c:pt idx="2">
                  <c:v>образ социальной желательности поведения</c:v>
                </c:pt>
                <c:pt idx="3">
                  <c:v>симбиоз</c:v>
                </c:pt>
                <c:pt idx="4">
                  <c:v>авторитарная гиперсоциализация</c:v>
                </c:pt>
                <c:pt idx="5">
                  <c:v>«Маленький неудачник»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20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9Д</c:v>
                </c:pt>
              </c:strCache>
            </c:strRef>
          </c:tx>
          <c:cat>
            <c:strRef>
              <c:f>Лист1!$A$2:$A$7</c:f>
              <c:strCache>
                <c:ptCount val="6"/>
                <c:pt idx="1">
                  <c:v>принятие - отвержение</c:v>
                </c:pt>
                <c:pt idx="2">
                  <c:v>образ социальной желательности поведения</c:v>
                </c:pt>
                <c:pt idx="3">
                  <c:v>симбиоз</c:v>
                </c:pt>
                <c:pt idx="4">
                  <c:v>авторитарная гиперсоциализация</c:v>
                </c:pt>
                <c:pt idx="5">
                  <c:v>«Маленький неудачник»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19</c:v>
                </c:pt>
                <c:pt idx="2">
                  <c:v>5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9Е</c:v>
                </c:pt>
              </c:strCache>
            </c:strRef>
          </c:tx>
          <c:cat>
            <c:strRef>
              <c:f>Лист1!$A$2:$A$7</c:f>
              <c:strCache>
                <c:ptCount val="6"/>
                <c:pt idx="1">
                  <c:v>принятие - отвержение</c:v>
                </c:pt>
                <c:pt idx="2">
                  <c:v>образ социальной желательности поведения</c:v>
                </c:pt>
                <c:pt idx="3">
                  <c:v>симбиоз</c:v>
                </c:pt>
                <c:pt idx="4">
                  <c:v>авторитарная гиперсоциализация</c:v>
                </c:pt>
                <c:pt idx="5">
                  <c:v>«Маленький неудачник»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21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Диагностическое</c:v>
                </c:pt>
              </c:strCache>
            </c:strRef>
          </c:tx>
          <c:cat>
            <c:strRef>
              <c:f>Лист1!$A$2:$A$7</c:f>
              <c:strCache>
                <c:ptCount val="6"/>
                <c:pt idx="1">
                  <c:v>принятие - отвержение</c:v>
                </c:pt>
                <c:pt idx="2">
                  <c:v>образ социальной желательности поведения</c:v>
                </c:pt>
                <c:pt idx="3">
                  <c:v>симбиоз</c:v>
                </c:pt>
                <c:pt idx="4">
                  <c:v>авторитарная гиперсоциализация</c:v>
                </c:pt>
                <c:pt idx="5">
                  <c:v>«Маленький неудачник»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0</c:v>
                </c:pt>
                <c:pt idx="1">
                  <c:v>33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8</c:v>
                </c:pt>
              </c:numCache>
            </c:numRef>
          </c:val>
        </c:ser>
        <c:axId val="124744832"/>
        <c:axId val="124746368"/>
      </c:barChart>
      <c:catAx>
        <c:axId val="124744832"/>
        <c:scaling>
          <c:orientation val="minMax"/>
        </c:scaling>
        <c:axPos val="b"/>
        <c:tickLblPos val="nextTo"/>
        <c:crossAx val="124746368"/>
        <c:crosses val="autoZero"/>
        <c:auto val="1"/>
        <c:lblAlgn val="ctr"/>
        <c:lblOffset val="100"/>
      </c:catAx>
      <c:valAx>
        <c:axId val="124746368"/>
        <c:scaling>
          <c:orientation val="minMax"/>
        </c:scaling>
        <c:axPos val="l"/>
        <c:majorGridlines/>
        <c:numFmt formatCode="General" sourceLinked="1"/>
        <c:tickLblPos val="nextTo"/>
        <c:crossAx val="1247448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классы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Физическая агрессия</c:v>
                </c:pt>
                <c:pt idx="1">
                  <c:v>Вербальная агрессия</c:v>
                </c:pt>
                <c:pt idx="2">
                  <c:v>Косвенная агрессия</c:v>
                </c:pt>
                <c:pt idx="3">
                  <c:v>Негативизм</c:v>
                </c:pt>
                <c:pt idx="4">
                  <c:v>Раздражение</c:v>
                </c:pt>
                <c:pt idx="5">
                  <c:v>Подозрительность</c:v>
                </c:pt>
                <c:pt idx="6">
                  <c:v>Обида</c:v>
                </c:pt>
                <c:pt idx="7">
                  <c:v>Чувство вины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9</c:v>
                </c:pt>
                <c:pt idx="2">
                  <c:v>5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4</c:v>
                </c:pt>
                <c:pt idx="7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классы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Физическая агрессия</c:v>
                </c:pt>
                <c:pt idx="1">
                  <c:v>Вербальная агрессия</c:v>
                </c:pt>
                <c:pt idx="2">
                  <c:v>Косвенная агрессия</c:v>
                </c:pt>
                <c:pt idx="3">
                  <c:v>Негативизм</c:v>
                </c:pt>
                <c:pt idx="4">
                  <c:v>Раздражение</c:v>
                </c:pt>
                <c:pt idx="5">
                  <c:v>Подозрительность</c:v>
                </c:pt>
                <c:pt idx="6">
                  <c:v>Обида</c:v>
                </c:pt>
                <c:pt idx="7">
                  <c:v>Чувство вины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  <c:pt idx="7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 классы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Физическая агрессия</c:v>
                </c:pt>
                <c:pt idx="1">
                  <c:v>Вербальная агрессия</c:v>
                </c:pt>
                <c:pt idx="2">
                  <c:v>Косвенная агрессия</c:v>
                </c:pt>
                <c:pt idx="3">
                  <c:v>Негативизм</c:v>
                </c:pt>
                <c:pt idx="4">
                  <c:v>Раздражение</c:v>
                </c:pt>
                <c:pt idx="5">
                  <c:v>Подозрительность</c:v>
                </c:pt>
                <c:pt idx="6">
                  <c:v>Обида</c:v>
                </c:pt>
                <c:pt idx="7">
                  <c:v>Чувство вины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3</c:v>
                </c:pt>
                <c:pt idx="7">
                  <c:v>8</c:v>
                </c:pt>
              </c:numCache>
            </c:numRef>
          </c:val>
        </c:ser>
        <c:shape val="box"/>
        <c:axId val="125340672"/>
        <c:axId val="125350656"/>
        <c:axId val="0"/>
      </c:bar3DChart>
      <c:catAx>
        <c:axId val="125340672"/>
        <c:scaling>
          <c:orientation val="minMax"/>
        </c:scaling>
        <c:axPos val="b"/>
        <c:tickLblPos val="nextTo"/>
        <c:crossAx val="125350656"/>
        <c:crosses val="autoZero"/>
        <c:auto val="1"/>
        <c:lblAlgn val="ctr"/>
        <c:lblOffset val="100"/>
      </c:catAx>
      <c:valAx>
        <c:axId val="125350656"/>
        <c:scaling>
          <c:orientation val="minMax"/>
        </c:scaling>
        <c:axPos val="l"/>
        <c:majorGridlines/>
        <c:numFmt formatCode="General" sourceLinked="1"/>
        <c:tickLblPos val="nextTo"/>
        <c:crossAx val="1253406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уровень протекции в процессе воспитания</c:v>
                </c:pt>
                <c:pt idx="1">
                  <c:v>степень удовлетворения потребностей ребенка</c:v>
                </c:pt>
                <c:pt idx="2">
                  <c:v>количество и качество требований к ребенку в семье</c:v>
                </c:pt>
                <c:pt idx="3">
                  <c:v>неустойчивость стиля воспитания</c:v>
                </c:pt>
                <c:pt idx="4">
                  <c:v>расширение сферы родительских чувств</c:v>
                </c:pt>
                <c:pt idx="5">
                  <c:v>предпочтение в подростке детских качеств</c:v>
                </c:pt>
                <c:pt idx="6">
                  <c:v>воспитательная неуверенность родителей</c:v>
                </c:pt>
                <c:pt idx="7">
                  <c:v>фобия утраты ребенка</c:v>
                </c:pt>
                <c:pt idx="8">
                  <c:v>неразвитость родительских чувств</c:v>
                </c:pt>
                <c:pt idx="9">
                  <c:v>проекция на ребенка собственных нежелаемых качеств</c:v>
                </c:pt>
                <c:pt idx="10">
                  <c:v>вынесение конфликта между супругами в сферу воспитания</c:v>
                </c:pt>
                <c:pt idx="11">
                  <c:v>сдвиг в установках родителя по отношению к ребенку в зависимости от его (ребенка)  пола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48</c:v>
                </c:pt>
                <c:pt idx="1">
                  <c:v>72</c:v>
                </c:pt>
                <c:pt idx="2">
                  <c:v>48</c:v>
                </c:pt>
                <c:pt idx="3">
                  <c:v>36</c:v>
                </c:pt>
                <c:pt idx="4">
                  <c:v>48</c:v>
                </c:pt>
                <c:pt idx="5">
                  <c:v>36</c:v>
                </c:pt>
                <c:pt idx="6">
                  <c:v>17</c:v>
                </c:pt>
                <c:pt idx="7">
                  <c:v>32</c:v>
                </c:pt>
                <c:pt idx="8">
                  <c:v>12</c:v>
                </c:pt>
                <c:pt idx="9">
                  <c:v>44</c:v>
                </c:pt>
                <c:pt idx="10">
                  <c:v>22</c:v>
                </c:pt>
                <c:pt idx="11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10Б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уровень протекции в процессе воспитания</c:v>
                </c:pt>
                <c:pt idx="1">
                  <c:v>степень удовлетворения потребностей ребенка</c:v>
                </c:pt>
                <c:pt idx="2">
                  <c:v>количество и качество требований к ребенку в семье</c:v>
                </c:pt>
                <c:pt idx="3">
                  <c:v>неустойчивость стиля воспитания</c:v>
                </c:pt>
                <c:pt idx="4">
                  <c:v>расширение сферы родительских чувств</c:v>
                </c:pt>
                <c:pt idx="5">
                  <c:v>предпочтение в подростке детских качеств</c:v>
                </c:pt>
                <c:pt idx="6">
                  <c:v>воспитательная неуверенность родителей</c:v>
                </c:pt>
                <c:pt idx="7">
                  <c:v>фобия утраты ребенка</c:v>
                </c:pt>
                <c:pt idx="8">
                  <c:v>неразвитость родительских чувств</c:v>
                </c:pt>
                <c:pt idx="9">
                  <c:v>проекция на ребенка собственных нежелаемых качеств</c:v>
                </c:pt>
                <c:pt idx="10">
                  <c:v>вынесение конфликта между супругами в сферу воспитания</c:v>
                </c:pt>
                <c:pt idx="11">
                  <c:v>сдвиг в установках родителя по отношению к ребенку в зависимости от его (ребенка)  пола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24</c:v>
                </c:pt>
                <c:pt idx="1">
                  <c:v>32</c:v>
                </c:pt>
                <c:pt idx="2">
                  <c:v>29</c:v>
                </c:pt>
                <c:pt idx="3">
                  <c:v>38</c:v>
                </c:pt>
                <c:pt idx="4">
                  <c:v>22</c:v>
                </c:pt>
                <c:pt idx="5">
                  <c:v>46</c:v>
                </c:pt>
                <c:pt idx="6">
                  <c:v>63</c:v>
                </c:pt>
                <c:pt idx="7">
                  <c:v>18</c:v>
                </c:pt>
                <c:pt idx="8">
                  <c:v>37</c:v>
                </c:pt>
                <c:pt idx="9">
                  <c:v>76</c:v>
                </c:pt>
                <c:pt idx="10">
                  <c:v>18</c:v>
                </c:pt>
                <c:pt idx="11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 В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уровень протекции в процессе воспитания</c:v>
                </c:pt>
                <c:pt idx="1">
                  <c:v>степень удовлетворения потребностей ребенка</c:v>
                </c:pt>
                <c:pt idx="2">
                  <c:v>количество и качество требований к ребенку в семье</c:v>
                </c:pt>
                <c:pt idx="3">
                  <c:v>неустойчивость стиля воспитания</c:v>
                </c:pt>
                <c:pt idx="4">
                  <c:v>расширение сферы родительских чувств</c:v>
                </c:pt>
                <c:pt idx="5">
                  <c:v>предпочтение в подростке детских качеств</c:v>
                </c:pt>
                <c:pt idx="6">
                  <c:v>воспитательная неуверенность родителей</c:v>
                </c:pt>
                <c:pt idx="7">
                  <c:v>фобия утраты ребенка</c:v>
                </c:pt>
                <c:pt idx="8">
                  <c:v>неразвитость родительских чувств</c:v>
                </c:pt>
                <c:pt idx="9">
                  <c:v>проекция на ребенка собственных нежелаемых качеств</c:v>
                </c:pt>
                <c:pt idx="10">
                  <c:v>вынесение конфликта между супругами в сферу воспитания</c:v>
                </c:pt>
                <c:pt idx="11">
                  <c:v>сдвиг в установках родителя по отношению к ребенку в зависимости от его (ребенка)  пола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32</c:v>
                </c:pt>
                <c:pt idx="1">
                  <c:v>44</c:v>
                </c:pt>
                <c:pt idx="2">
                  <c:v>31</c:v>
                </c:pt>
                <c:pt idx="3">
                  <c:v>42</c:v>
                </c:pt>
                <c:pt idx="4">
                  <c:v>34</c:v>
                </c:pt>
                <c:pt idx="5">
                  <c:v>34</c:v>
                </c:pt>
                <c:pt idx="6">
                  <c:v>52</c:v>
                </c:pt>
                <c:pt idx="7">
                  <c:v>24</c:v>
                </c:pt>
                <c:pt idx="8">
                  <c:v>28</c:v>
                </c:pt>
                <c:pt idx="9">
                  <c:v>54</c:v>
                </c:pt>
                <c:pt idx="10">
                  <c:v>24</c:v>
                </c:pt>
                <c:pt idx="11">
                  <c:v>12</c:v>
                </c:pt>
              </c:numCache>
            </c:numRef>
          </c:val>
        </c:ser>
        <c:axId val="126738432"/>
        <c:axId val="126739968"/>
      </c:barChart>
      <c:catAx>
        <c:axId val="126738432"/>
        <c:scaling>
          <c:orientation val="minMax"/>
        </c:scaling>
        <c:axPos val="b"/>
        <c:tickLblPos val="nextTo"/>
        <c:crossAx val="126739968"/>
        <c:crosses val="autoZero"/>
        <c:auto val="1"/>
        <c:lblAlgn val="ctr"/>
        <c:lblOffset val="100"/>
      </c:catAx>
      <c:valAx>
        <c:axId val="126739968"/>
        <c:scaling>
          <c:orientation val="minMax"/>
        </c:scaling>
        <c:axPos val="l"/>
        <c:majorGridlines/>
        <c:numFmt formatCode="General" sourceLinked="1"/>
        <c:tickLblPos val="nextTo"/>
        <c:crossAx val="1267384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2А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15</c:v>
                </c:pt>
                <c:pt idx="1">
                  <c:v>13</c:v>
                </c:pt>
                <c:pt idx="2">
                  <c:v>15</c:v>
                </c:pt>
                <c:pt idx="3">
                  <c:v>20</c:v>
                </c:pt>
                <c:pt idx="4">
                  <c:v>17</c:v>
                </c:pt>
                <c:pt idx="5">
                  <c:v>19</c:v>
                </c:pt>
                <c:pt idx="6">
                  <c:v>15</c:v>
                </c:pt>
                <c:pt idx="7">
                  <c:v>18</c:v>
                </c:pt>
                <c:pt idx="8">
                  <c:v>10</c:v>
                </c:pt>
                <c:pt idx="9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2Б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14</c:v>
                </c:pt>
                <c:pt idx="1">
                  <c:v>13</c:v>
                </c:pt>
                <c:pt idx="2">
                  <c:v>14</c:v>
                </c:pt>
                <c:pt idx="3">
                  <c:v>21</c:v>
                </c:pt>
                <c:pt idx="4">
                  <c:v>20</c:v>
                </c:pt>
                <c:pt idx="5">
                  <c:v>21</c:v>
                </c:pt>
                <c:pt idx="6">
                  <c:v>14</c:v>
                </c:pt>
                <c:pt idx="7">
                  <c:v>20</c:v>
                </c:pt>
                <c:pt idx="8">
                  <c:v>8</c:v>
                </c:pt>
                <c:pt idx="9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2В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14</c:v>
                </c:pt>
                <c:pt idx="1">
                  <c:v>13</c:v>
                </c:pt>
                <c:pt idx="2">
                  <c:v>15</c:v>
                </c:pt>
                <c:pt idx="3">
                  <c:v>20</c:v>
                </c:pt>
                <c:pt idx="4">
                  <c:v>19</c:v>
                </c:pt>
                <c:pt idx="5">
                  <c:v>21</c:v>
                </c:pt>
                <c:pt idx="6">
                  <c:v>14</c:v>
                </c:pt>
                <c:pt idx="7">
                  <c:v>20</c:v>
                </c:pt>
                <c:pt idx="8">
                  <c:v>9</c:v>
                </c:pt>
                <c:pt idx="9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2Г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15</c:v>
                </c:pt>
                <c:pt idx="1">
                  <c:v>13</c:v>
                </c:pt>
                <c:pt idx="2">
                  <c:v>16</c:v>
                </c:pt>
                <c:pt idx="3">
                  <c:v>21</c:v>
                </c:pt>
                <c:pt idx="4">
                  <c:v>19</c:v>
                </c:pt>
                <c:pt idx="5">
                  <c:v>19</c:v>
                </c:pt>
                <c:pt idx="6">
                  <c:v>14</c:v>
                </c:pt>
                <c:pt idx="7">
                  <c:v>20</c:v>
                </c:pt>
                <c:pt idx="8">
                  <c:v>10</c:v>
                </c:pt>
                <c:pt idx="9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2Д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Лист1!$F$2:$F$11</c:f>
              <c:numCache>
                <c:formatCode>General</c:formatCode>
                <c:ptCount val="10"/>
                <c:pt idx="0">
                  <c:v>15</c:v>
                </c:pt>
                <c:pt idx="1">
                  <c:v>14</c:v>
                </c:pt>
                <c:pt idx="2">
                  <c:v>16</c:v>
                </c:pt>
                <c:pt idx="3">
                  <c:v>21</c:v>
                </c:pt>
                <c:pt idx="4">
                  <c:v>21</c:v>
                </c:pt>
                <c:pt idx="5">
                  <c:v>22</c:v>
                </c:pt>
                <c:pt idx="6">
                  <c:v>15</c:v>
                </c:pt>
                <c:pt idx="7">
                  <c:v>22</c:v>
                </c:pt>
                <c:pt idx="8">
                  <c:v>8</c:v>
                </c:pt>
                <c:pt idx="9">
                  <c:v>22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2Е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Лист1!$G$2:$G$11</c:f>
              <c:numCache>
                <c:formatCode>General</c:formatCode>
                <c:ptCount val="10"/>
                <c:pt idx="0">
                  <c:v>16</c:v>
                </c:pt>
                <c:pt idx="1">
                  <c:v>13</c:v>
                </c:pt>
                <c:pt idx="2">
                  <c:v>15</c:v>
                </c:pt>
                <c:pt idx="3">
                  <c:v>21</c:v>
                </c:pt>
                <c:pt idx="4">
                  <c:v>19</c:v>
                </c:pt>
                <c:pt idx="5">
                  <c:v>21</c:v>
                </c:pt>
                <c:pt idx="6">
                  <c:v>15</c:v>
                </c:pt>
                <c:pt idx="7">
                  <c:v>18</c:v>
                </c:pt>
                <c:pt idx="8">
                  <c:v>10</c:v>
                </c:pt>
                <c:pt idx="9">
                  <c:v>24</c:v>
                </c:pt>
              </c:numCache>
            </c:numRef>
          </c:val>
        </c:ser>
        <c:axId val="92313856"/>
        <c:axId val="92323840"/>
      </c:barChart>
      <c:catAx>
        <c:axId val="92313856"/>
        <c:scaling>
          <c:orientation val="minMax"/>
        </c:scaling>
        <c:axPos val="b"/>
        <c:tickLblPos val="nextTo"/>
        <c:crossAx val="92323840"/>
        <c:crosses val="autoZero"/>
        <c:auto val="1"/>
        <c:lblAlgn val="ctr"/>
        <c:lblOffset val="100"/>
      </c:catAx>
      <c:valAx>
        <c:axId val="92323840"/>
        <c:scaling>
          <c:orientation val="minMax"/>
        </c:scaling>
        <c:axPos val="l"/>
        <c:majorGridlines/>
        <c:numFmt formatCode="General" sourceLinked="1"/>
        <c:tickLblPos val="nextTo"/>
        <c:crossAx val="923138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11А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уровень протекции в процессе воспитания</c:v>
                </c:pt>
                <c:pt idx="1">
                  <c:v>степень удовлетворения потребностей ребенка</c:v>
                </c:pt>
                <c:pt idx="2">
                  <c:v>количество и качество требований к ребенку в семье</c:v>
                </c:pt>
                <c:pt idx="3">
                  <c:v>неустойчивость стиля воспитания</c:v>
                </c:pt>
                <c:pt idx="4">
                  <c:v>расширение сферы родительских чувств</c:v>
                </c:pt>
                <c:pt idx="5">
                  <c:v>предпочтение в подростке детских качеств</c:v>
                </c:pt>
                <c:pt idx="6">
                  <c:v>воспитательная неуверенность родителей</c:v>
                </c:pt>
                <c:pt idx="7">
                  <c:v>фобия утраты ребенка</c:v>
                </c:pt>
                <c:pt idx="8">
                  <c:v>неразвитость родительских чувств</c:v>
                </c:pt>
                <c:pt idx="9">
                  <c:v>проекция на ребенка собственных нежелаемых качеств</c:v>
                </c:pt>
                <c:pt idx="10">
                  <c:v>вынесение конфликта между супругами в сферу воспитания</c:v>
                </c:pt>
                <c:pt idx="11">
                  <c:v>сдвиг в установках родителя по отношению к ребенку в зависимости от его (ребенка)  пола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52</c:v>
                </c:pt>
                <c:pt idx="1">
                  <c:v>56</c:v>
                </c:pt>
                <c:pt idx="2">
                  <c:v>38</c:v>
                </c:pt>
                <c:pt idx="3">
                  <c:v>34</c:v>
                </c:pt>
                <c:pt idx="4">
                  <c:v>28</c:v>
                </c:pt>
                <c:pt idx="5">
                  <c:v>40</c:v>
                </c:pt>
                <c:pt idx="6">
                  <c:v>36</c:v>
                </c:pt>
                <c:pt idx="7">
                  <c:v>26</c:v>
                </c:pt>
                <c:pt idx="8">
                  <c:v>18</c:v>
                </c:pt>
                <c:pt idx="9">
                  <c:v>40</c:v>
                </c:pt>
                <c:pt idx="10">
                  <c:v>24</c:v>
                </c:pt>
                <c:pt idx="11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11Б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уровень протекции в процессе воспитания</c:v>
                </c:pt>
                <c:pt idx="1">
                  <c:v>степень удовлетворения потребностей ребенка</c:v>
                </c:pt>
                <c:pt idx="2">
                  <c:v>количество и качество требований к ребенку в семье</c:v>
                </c:pt>
                <c:pt idx="3">
                  <c:v>неустойчивость стиля воспитания</c:v>
                </c:pt>
                <c:pt idx="4">
                  <c:v>расширение сферы родительских чувств</c:v>
                </c:pt>
                <c:pt idx="5">
                  <c:v>предпочтение в подростке детских качеств</c:v>
                </c:pt>
                <c:pt idx="6">
                  <c:v>воспитательная неуверенность родителей</c:v>
                </c:pt>
                <c:pt idx="7">
                  <c:v>фобия утраты ребенка</c:v>
                </c:pt>
                <c:pt idx="8">
                  <c:v>неразвитость родительских чувств</c:v>
                </c:pt>
                <c:pt idx="9">
                  <c:v>проекция на ребенка собственных нежелаемых качеств</c:v>
                </c:pt>
                <c:pt idx="10">
                  <c:v>вынесение конфликта между супругами в сферу воспитания</c:v>
                </c:pt>
                <c:pt idx="11">
                  <c:v>сдвиг в установках родителя по отношению к ребенку в зависимости от его (ребенка)  пола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57</c:v>
                </c:pt>
                <c:pt idx="1">
                  <c:v>42</c:v>
                </c:pt>
                <c:pt idx="2">
                  <c:v>62</c:v>
                </c:pt>
                <c:pt idx="3">
                  <c:v>40</c:v>
                </c:pt>
                <c:pt idx="4">
                  <c:v>32</c:v>
                </c:pt>
                <c:pt idx="5">
                  <c:v>48</c:v>
                </c:pt>
                <c:pt idx="6">
                  <c:v>42</c:v>
                </c:pt>
                <c:pt idx="7">
                  <c:v>28</c:v>
                </c:pt>
                <c:pt idx="8">
                  <c:v>24</c:v>
                </c:pt>
                <c:pt idx="9">
                  <c:v>44</c:v>
                </c:pt>
                <c:pt idx="10">
                  <c:v>28</c:v>
                </c:pt>
                <c:pt idx="11">
                  <c:v>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 В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уровень протекции в процессе воспитания</c:v>
                </c:pt>
                <c:pt idx="1">
                  <c:v>степень удовлетворения потребностей ребенка</c:v>
                </c:pt>
                <c:pt idx="2">
                  <c:v>количество и качество требований к ребенку в семье</c:v>
                </c:pt>
                <c:pt idx="3">
                  <c:v>неустойчивость стиля воспитания</c:v>
                </c:pt>
                <c:pt idx="4">
                  <c:v>расширение сферы родительских чувств</c:v>
                </c:pt>
                <c:pt idx="5">
                  <c:v>предпочтение в подростке детских качеств</c:v>
                </c:pt>
                <c:pt idx="6">
                  <c:v>воспитательная неуверенность родителей</c:v>
                </c:pt>
                <c:pt idx="7">
                  <c:v>фобия утраты ребенка</c:v>
                </c:pt>
                <c:pt idx="8">
                  <c:v>неразвитость родительских чувств</c:v>
                </c:pt>
                <c:pt idx="9">
                  <c:v>проекция на ребенка собственных нежелаемых качеств</c:v>
                </c:pt>
                <c:pt idx="10">
                  <c:v>вынесение конфликта между супругами в сферу воспитания</c:v>
                </c:pt>
                <c:pt idx="11">
                  <c:v>сдвиг в установках родителя по отношению к ребенку в зависимости от его (ребенка)  пола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46</c:v>
                </c:pt>
                <c:pt idx="1">
                  <c:v>54</c:v>
                </c:pt>
                <c:pt idx="2">
                  <c:v>58</c:v>
                </c:pt>
                <c:pt idx="3">
                  <c:v>36</c:v>
                </c:pt>
                <c:pt idx="4">
                  <c:v>26</c:v>
                </c:pt>
                <c:pt idx="5">
                  <c:v>38</c:v>
                </c:pt>
                <c:pt idx="6">
                  <c:v>36</c:v>
                </c:pt>
                <c:pt idx="7">
                  <c:v>24</c:v>
                </c:pt>
                <c:pt idx="8">
                  <c:v>18</c:v>
                </c:pt>
                <c:pt idx="9">
                  <c:v>38</c:v>
                </c:pt>
                <c:pt idx="10">
                  <c:v>20</c:v>
                </c:pt>
                <c:pt idx="11">
                  <c:v>10</c:v>
                </c:pt>
              </c:numCache>
            </c:numRef>
          </c:val>
        </c:ser>
        <c:axId val="127114624"/>
        <c:axId val="127120512"/>
      </c:barChart>
      <c:catAx>
        <c:axId val="127114624"/>
        <c:scaling>
          <c:orientation val="minMax"/>
        </c:scaling>
        <c:axPos val="b"/>
        <c:tickLblPos val="nextTo"/>
        <c:crossAx val="127120512"/>
        <c:crosses val="autoZero"/>
        <c:auto val="1"/>
        <c:lblAlgn val="ctr"/>
        <c:lblOffset val="100"/>
      </c:catAx>
      <c:valAx>
        <c:axId val="127120512"/>
        <c:scaling>
          <c:orientation val="minMax"/>
        </c:scaling>
        <c:axPos val="l"/>
        <c:majorGridlines/>
        <c:numFmt formatCode="General" sourceLinked="1"/>
        <c:tickLblPos val="nextTo"/>
        <c:crossAx val="1271146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классы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Физическая агрессия</c:v>
                </c:pt>
                <c:pt idx="1">
                  <c:v>Вербальная агрессия</c:v>
                </c:pt>
                <c:pt idx="2">
                  <c:v>Косвенная агрессия</c:v>
                </c:pt>
                <c:pt idx="3">
                  <c:v>Негативизм</c:v>
                </c:pt>
                <c:pt idx="4">
                  <c:v>Раздражение</c:v>
                </c:pt>
                <c:pt idx="5">
                  <c:v>Подозрительность</c:v>
                </c:pt>
                <c:pt idx="6">
                  <c:v>Обида</c:v>
                </c:pt>
                <c:pt idx="7">
                  <c:v>Чувство вины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9</c:v>
                </c:pt>
                <c:pt idx="2">
                  <c:v>5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4</c:v>
                </c:pt>
                <c:pt idx="7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классы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Физическая агрессия</c:v>
                </c:pt>
                <c:pt idx="1">
                  <c:v>Вербальная агрессия</c:v>
                </c:pt>
                <c:pt idx="2">
                  <c:v>Косвенная агрессия</c:v>
                </c:pt>
                <c:pt idx="3">
                  <c:v>Негативизм</c:v>
                </c:pt>
                <c:pt idx="4">
                  <c:v>Раздражение</c:v>
                </c:pt>
                <c:pt idx="5">
                  <c:v>Подозрительность</c:v>
                </c:pt>
                <c:pt idx="6">
                  <c:v>Обида</c:v>
                </c:pt>
                <c:pt idx="7">
                  <c:v>Чувство вины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  <c:pt idx="7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 классы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Физическая агрессия</c:v>
                </c:pt>
                <c:pt idx="1">
                  <c:v>Вербальная агрессия</c:v>
                </c:pt>
                <c:pt idx="2">
                  <c:v>Косвенная агрессия</c:v>
                </c:pt>
                <c:pt idx="3">
                  <c:v>Негативизм</c:v>
                </c:pt>
                <c:pt idx="4">
                  <c:v>Раздражение</c:v>
                </c:pt>
                <c:pt idx="5">
                  <c:v>Подозрительность</c:v>
                </c:pt>
                <c:pt idx="6">
                  <c:v>Обида</c:v>
                </c:pt>
                <c:pt idx="7">
                  <c:v>Чувство вины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3</c:v>
                </c:pt>
                <c:pt idx="7">
                  <c:v>8</c:v>
                </c:pt>
              </c:numCache>
            </c:numRef>
          </c:val>
        </c:ser>
        <c:shape val="box"/>
        <c:axId val="127152128"/>
        <c:axId val="127153664"/>
        <c:axId val="0"/>
      </c:bar3DChart>
      <c:catAx>
        <c:axId val="127152128"/>
        <c:scaling>
          <c:orientation val="minMax"/>
        </c:scaling>
        <c:axPos val="b"/>
        <c:tickLblPos val="nextTo"/>
        <c:crossAx val="127153664"/>
        <c:crosses val="autoZero"/>
        <c:auto val="1"/>
        <c:lblAlgn val="ctr"/>
        <c:lblOffset val="100"/>
      </c:catAx>
      <c:valAx>
        <c:axId val="127153664"/>
        <c:scaling>
          <c:orientation val="minMax"/>
        </c:scaling>
        <c:axPos val="l"/>
        <c:majorGridlines/>
        <c:numFmt formatCode="General" sourceLinked="1"/>
        <c:tickLblPos val="nextTo"/>
        <c:crossAx val="127152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хотят выбрать положителные стратегии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 "А" класс</c:v>
                </c:pt>
                <c:pt idx="1">
                  <c:v>2 "Б" класс</c:v>
                </c:pt>
                <c:pt idx="2">
                  <c:v>2 "В" класс</c:v>
                </c:pt>
                <c:pt idx="3">
                  <c:v>2 "Д" класс </c:v>
                </c:pt>
                <c:pt idx="4">
                  <c:v>2 "Е"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</c:v>
                </c:pt>
                <c:pt idx="1">
                  <c:v>61</c:v>
                </c:pt>
                <c:pt idx="2">
                  <c:v>58</c:v>
                </c:pt>
                <c:pt idx="3">
                  <c:v>50</c:v>
                </c:pt>
                <c:pt idx="4">
                  <c:v>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Выбирают положительные стратегии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 "А" класс</c:v>
                </c:pt>
                <c:pt idx="1">
                  <c:v>2 "Б" класс</c:v>
                </c:pt>
                <c:pt idx="2">
                  <c:v>2 "В" класс</c:v>
                </c:pt>
                <c:pt idx="3">
                  <c:v>2 "Д" класс </c:v>
                </c:pt>
                <c:pt idx="4">
                  <c:v>2 "Е"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54</c:v>
                </c:pt>
                <c:pt idx="1">
                  <c:v>57</c:v>
                </c:pt>
                <c:pt idx="2">
                  <c:v>61</c:v>
                </c:pt>
                <c:pt idx="3">
                  <c:v>45</c:v>
                </c:pt>
                <c:pt idx="4">
                  <c:v>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рассматривают неположительные стратегии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 "А" класс</c:v>
                </c:pt>
                <c:pt idx="1">
                  <c:v>2 "Б" класс</c:v>
                </c:pt>
                <c:pt idx="2">
                  <c:v>2 "В" класс</c:v>
                </c:pt>
                <c:pt idx="3">
                  <c:v>2 "Д" класс </c:v>
                </c:pt>
                <c:pt idx="4">
                  <c:v>2 "Е"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46</c:v>
                </c:pt>
                <c:pt idx="1">
                  <c:v>36</c:v>
                </c:pt>
                <c:pt idx="2">
                  <c:v>38</c:v>
                </c:pt>
                <c:pt idx="3">
                  <c:v>50</c:v>
                </c:pt>
                <c:pt idx="4">
                  <c:v>45</c:v>
                </c:pt>
              </c:numCache>
            </c:numRef>
          </c:val>
        </c:ser>
        <c:shape val="box"/>
        <c:axId val="92359296"/>
        <c:axId val="92369280"/>
        <c:axId val="0"/>
      </c:bar3DChart>
      <c:catAx>
        <c:axId val="92359296"/>
        <c:scaling>
          <c:orientation val="minMax"/>
        </c:scaling>
        <c:axPos val="b"/>
        <c:tickLblPos val="nextTo"/>
        <c:crossAx val="92369280"/>
        <c:crosses val="autoZero"/>
        <c:auto val="1"/>
        <c:lblAlgn val="ctr"/>
        <c:lblOffset val="100"/>
      </c:catAx>
      <c:valAx>
        <c:axId val="92369280"/>
        <c:scaling>
          <c:orientation val="minMax"/>
        </c:scaling>
        <c:axPos val="l"/>
        <c:majorGridlines/>
        <c:numFmt formatCode="General" sourceLinked="1"/>
        <c:tickLblPos val="nextTo"/>
        <c:crossAx val="923592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3А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</c:v>
                </c:pt>
                <c:pt idx="1">
                  <c:v>12</c:v>
                </c:pt>
                <c:pt idx="2">
                  <c:v>13</c:v>
                </c:pt>
                <c:pt idx="3">
                  <c:v>20</c:v>
                </c:pt>
                <c:pt idx="4">
                  <c:v>21</c:v>
                </c:pt>
                <c:pt idx="5">
                  <c:v>19</c:v>
                </c:pt>
                <c:pt idx="6">
                  <c:v>14</c:v>
                </c:pt>
                <c:pt idx="7">
                  <c:v>20</c:v>
                </c:pt>
                <c:pt idx="8">
                  <c:v>10</c:v>
                </c:pt>
                <c:pt idx="9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3Б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16</c:v>
                </c:pt>
                <c:pt idx="1">
                  <c:v>13</c:v>
                </c:pt>
                <c:pt idx="2">
                  <c:v>16</c:v>
                </c:pt>
                <c:pt idx="3">
                  <c:v>20</c:v>
                </c:pt>
                <c:pt idx="4">
                  <c:v>18</c:v>
                </c:pt>
                <c:pt idx="5">
                  <c:v>21</c:v>
                </c:pt>
                <c:pt idx="6">
                  <c:v>14</c:v>
                </c:pt>
                <c:pt idx="7">
                  <c:v>20</c:v>
                </c:pt>
                <c:pt idx="8">
                  <c:v>10</c:v>
                </c:pt>
                <c:pt idx="9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3В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14</c:v>
                </c:pt>
                <c:pt idx="1">
                  <c:v>13</c:v>
                </c:pt>
                <c:pt idx="2">
                  <c:v>15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14</c:v>
                </c:pt>
                <c:pt idx="7">
                  <c:v>20</c:v>
                </c:pt>
                <c:pt idx="8">
                  <c:v>8</c:v>
                </c:pt>
                <c:pt idx="9">
                  <c:v>21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3Г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15</c:v>
                </c:pt>
                <c:pt idx="1">
                  <c:v>12</c:v>
                </c:pt>
                <c:pt idx="2">
                  <c:v>14</c:v>
                </c:pt>
                <c:pt idx="3">
                  <c:v>18</c:v>
                </c:pt>
                <c:pt idx="4">
                  <c:v>18</c:v>
                </c:pt>
                <c:pt idx="5">
                  <c:v>21</c:v>
                </c:pt>
                <c:pt idx="6">
                  <c:v>14</c:v>
                </c:pt>
                <c:pt idx="7">
                  <c:v>18</c:v>
                </c:pt>
                <c:pt idx="8">
                  <c:v>9</c:v>
                </c:pt>
                <c:pt idx="9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3Д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Лист1!$F$2:$F$11</c:f>
              <c:numCache>
                <c:formatCode>General</c:formatCode>
                <c:ptCount val="10"/>
                <c:pt idx="0">
                  <c:v>14</c:v>
                </c:pt>
                <c:pt idx="1">
                  <c:v>14</c:v>
                </c:pt>
                <c:pt idx="2">
                  <c:v>16</c:v>
                </c:pt>
                <c:pt idx="3">
                  <c:v>19</c:v>
                </c:pt>
                <c:pt idx="4">
                  <c:v>18</c:v>
                </c:pt>
                <c:pt idx="5">
                  <c:v>20</c:v>
                </c:pt>
                <c:pt idx="6">
                  <c:v>14</c:v>
                </c:pt>
                <c:pt idx="7">
                  <c:v>16</c:v>
                </c:pt>
                <c:pt idx="8">
                  <c:v>9</c:v>
                </c:pt>
                <c:pt idx="9">
                  <c:v>20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3Е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Лист1!$G$2:$G$11</c:f>
              <c:numCache>
                <c:formatCode>General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15</c:v>
                </c:pt>
                <c:pt idx="3">
                  <c:v>20</c:v>
                </c:pt>
                <c:pt idx="4">
                  <c:v>18</c:v>
                </c:pt>
                <c:pt idx="5">
                  <c:v>20</c:v>
                </c:pt>
                <c:pt idx="6">
                  <c:v>15</c:v>
                </c:pt>
                <c:pt idx="7">
                  <c:v>19</c:v>
                </c:pt>
                <c:pt idx="8">
                  <c:v>9</c:v>
                </c:pt>
                <c:pt idx="9">
                  <c:v>20</c:v>
                </c:pt>
              </c:numCache>
            </c:numRef>
          </c:val>
        </c:ser>
        <c:axId val="92412544"/>
        <c:axId val="92422528"/>
      </c:barChart>
      <c:catAx>
        <c:axId val="92412544"/>
        <c:scaling>
          <c:orientation val="minMax"/>
        </c:scaling>
        <c:axPos val="b"/>
        <c:tickLblPos val="nextTo"/>
        <c:crossAx val="92422528"/>
        <c:crosses val="autoZero"/>
        <c:auto val="1"/>
        <c:lblAlgn val="ctr"/>
        <c:lblOffset val="100"/>
      </c:catAx>
      <c:valAx>
        <c:axId val="92422528"/>
        <c:scaling>
          <c:orientation val="minMax"/>
        </c:scaling>
        <c:axPos val="l"/>
        <c:majorGridlines/>
        <c:numFmt formatCode="General" sourceLinked="1"/>
        <c:tickLblPos val="nextTo"/>
        <c:crossAx val="924125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3 "А"</c:v>
                </c:pt>
              </c:strCache>
            </c:strRef>
          </c:tx>
          <c:cat>
            <c:strRef>
              <c:f>Лист1!$A$2:$A$27</c:f>
              <c:strCache>
                <c:ptCount val="26"/>
                <c:pt idx="0">
                  <c:v>Остаюсь сам по себе, один</c:v>
                </c:pt>
                <c:pt idx="1">
                  <c:v>Кусаю ногти или ломаю суставы пальцев</c:v>
                </c:pt>
                <c:pt idx="2">
                  <c:v>Обнимаю или прижимаю к себе кого-то близкого, любимую вещь или глажу животное </c:v>
                </c:pt>
                <c:pt idx="3">
                  <c:v>Плачу и грущу</c:v>
                </c:pt>
                <c:pt idx="4">
                  <c:v>Мечтаю, представляю себе что-нибудь</c:v>
                </c:pt>
                <c:pt idx="5">
                  <c:v>Делаю что-то подобное</c:v>
                </c:pt>
                <c:pt idx="6">
                  <c:v>Гуляю вокруг дома или по улице</c:v>
                </c:pt>
                <c:pt idx="7">
                  <c:v>Рисую, пишу или читаю что-нибудь</c:v>
                </c:pt>
                <c:pt idx="8">
                  <c:v>Ем или пью</c:v>
                </c:pt>
                <c:pt idx="9">
                  <c:v>Борюсь или дерусь с кем-нибудь</c:v>
                </c:pt>
                <c:pt idx="10">
                  <c:v>Схожу с ума</c:v>
                </c:pt>
                <c:pt idx="11">
                  <c:v>Бью, ломаю или швыряю вещи</c:v>
                </c:pt>
                <c:pt idx="12">
                  <c:v>Дразню кого-нибудь</c:v>
                </c:pt>
                <c:pt idx="13">
                  <c:v>Играю во что-нибудь</c:v>
                </c:pt>
                <c:pt idx="14">
                  <c:v>Бегаю или хожу пешком</c:v>
                </c:pt>
                <c:pt idx="15">
                  <c:v>Молюсь</c:v>
                </c:pt>
                <c:pt idx="16">
                  <c:v>Прошу прощения или говорю правду</c:v>
                </c:pt>
                <c:pt idx="17">
                  <c:v>Сплю</c:v>
                </c:pt>
                <c:pt idx="18">
                  <c:v>Говорю сам с собой</c:v>
                </c:pt>
                <c:pt idx="19">
                  <c:v>Говорю с кем-нибудь</c:v>
                </c:pt>
                <c:pt idx="20">
                  <c:v>Думаю об этом</c:v>
                </c:pt>
                <c:pt idx="21">
                  <c:v>Стараюсь забыть</c:v>
                </c:pt>
                <c:pt idx="22">
                  <c:v>Стараюсь расслабиться, оставаться спокойным</c:v>
                </c:pt>
                <c:pt idx="23">
                  <c:v>Гуляю, бегаю, катаюсь на велосипеде</c:v>
                </c:pt>
                <c:pt idx="24">
                  <c:v>Смотрю телевизор, слушаю музыку</c:v>
                </c:pt>
                <c:pt idx="25">
                  <c:v>Воплю и кричу</c:v>
                </c:pt>
              </c:strCache>
            </c:str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50</c:v>
                </c:pt>
                <c:pt idx="1">
                  <c:v>5</c:v>
                </c:pt>
                <c:pt idx="2">
                  <c:v>40</c:v>
                </c:pt>
                <c:pt idx="3">
                  <c:v>15</c:v>
                </c:pt>
                <c:pt idx="4">
                  <c:v>50</c:v>
                </c:pt>
                <c:pt idx="5">
                  <c:v>15</c:v>
                </c:pt>
                <c:pt idx="6">
                  <c:v>35</c:v>
                </c:pt>
                <c:pt idx="7">
                  <c:v>40</c:v>
                </c:pt>
                <c:pt idx="8">
                  <c:v>25</c:v>
                </c:pt>
                <c:pt idx="9">
                  <c:v>5</c:v>
                </c:pt>
                <c:pt idx="10">
                  <c:v>5</c:v>
                </c:pt>
                <c:pt idx="11">
                  <c:v>10</c:v>
                </c:pt>
                <c:pt idx="12">
                  <c:v>5</c:v>
                </c:pt>
                <c:pt idx="13">
                  <c:v>45</c:v>
                </c:pt>
                <c:pt idx="14">
                  <c:v>25</c:v>
                </c:pt>
                <c:pt idx="15">
                  <c:v>5</c:v>
                </c:pt>
                <c:pt idx="16">
                  <c:v>25</c:v>
                </c:pt>
                <c:pt idx="17">
                  <c:v>20</c:v>
                </c:pt>
                <c:pt idx="18">
                  <c:v>55</c:v>
                </c:pt>
                <c:pt idx="19">
                  <c:v>35</c:v>
                </c:pt>
                <c:pt idx="20">
                  <c:v>30</c:v>
                </c:pt>
                <c:pt idx="21">
                  <c:v>35</c:v>
                </c:pt>
                <c:pt idx="22">
                  <c:v>55</c:v>
                </c:pt>
                <c:pt idx="23">
                  <c:v>20</c:v>
                </c:pt>
                <c:pt idx="24">
                  <c:v>50</c:v>
                </c:pt>
                <c:pt idx="25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3"Б"</c:v>
                </c:pt>
              </c:strCache>
            </c:strRef>
          </c:tx>
          <c:cat>
            <c:strRef>
              <c:f>Лист1!$A$2:$A$27</c:f>
              <c:strCache>
                <c:ptCount val="26"/>
                <c:pt idx="0">
                  <c:v>Остаюсь сам по себе, один</c:v>
                </c:pt>
                <c:pt idx="1">
                  <c:v>Кусаю ногти или ломаю суставы пальцев</c:v>
                </c:pt>
                <c:pt idx="2">
                  <c:v>Обнимаю или прижимаю к себе кого-то близкого, любимую вещь или глажу животное </c:v>
                </c:pt>
                <c:pt idx="3">
                  <c:v>Плачу и грущу</c:v>
                </c:pt>
                <c:pt idx="4">
                  <c:v>Мечтаю, представляю себе что-нибудь</c:v>
                </c:pt>
                <c:pt idx="5">
                  <c:v>Делаю что-то подобное</c:v>
                </c:pt>
                <c:pt idx="6">
                  <c:v>Гуляю вокруг дома или по улице</c:v>
                </c:pt>
                <c:pt idx="7">
                  <c:v>Рисую, пишу или читаю что-нибудь</c:v>
                </c:pt>
                <c:pt idx="8">
                  <c:v>Ем или пью</c:v>
                </c:pt>
                <c:pt idx="9">
                  <c:v>Борюсь или дерусь с кем-нибудь</c:v>
                </c:pt>
                <c:pt idx="10">
                  <c:v>Схожу с ума</c:v>
                </c:pt>
                <c:pt idx="11">
                  <c:v>Бью, ломаю или швыряю вещи</c:v>
                </c:pt>
                <c:pt idx="12">
                  <c:v>Дразню кого-нибудь</c:v>
                </c:pt>
                <c:pt idx="13">
                  <c:v>Играю во что-нибудь</c:v>
                </c:pt>
                <c:pt idx="14">
                  <c:v>Бегаю или хожу пешком</c:v>
                </c:pt>
                <c:pt idx="15">
                  <c:v>Молюсь</c:v>
                </c:pt>
                <c:pt idx="16">
                  <c:v>Прошу прощения или говорю правду</c:v>
                </c:pt>
                <c:pt idx="17">
                  <c:v>Сплю</c:v>
                </c:pt>
                <c:pt idx="18">
                  <c:v>Говорю сам с собой</c:v>
                </c:pt>
                <c:pt idx="19">
                  <c:v>Говорю с кем-нибудь</c:v>
                </c:pt>
                <c:pt idx="20">
                  <c:v>Думаю об этом</c:v>
                </c:pt>
                <c:pt idx="21">
                  <c:v>Стараюсь забыть</c:v>
                </c:pt>
                <c:pt idx="22">
                  <c:v>Стараюсь расслабиться, оставаться спокойным</c:v>
                </c:pt>
                <c:pt idx="23">
                  <c:v>Гуляю, бегаю, катаюсь на велосипеде</c:v>
                </c:pt>
                <c:pt idx="24">
                  <c:v>Смотрю телевизор, слушаю музыку</c:v>
                </c:pt>
                <c:pt idx="25">
                  <c:v>Воплю и кричу</c:v>
                </c:pt>
              </c:strCache>
            </c:strRef>
          </c:cat>
          <c:val>
            <c:numRef>
              <c:f>Лист1!$C$2:$C$27</c:f>
              <c:numCache>
                <c:formatCode>General</c:formatCode>
                <c:ptCount val="26"/>
                <c:pt idx="0">
                  <c:v>10</c:v>
                </c:pt>
                <c:pt idx="1">
                  <c:v>3</c:v>
                </c:pt>
                <c:pt idx="2">
                  <c:v>17</c:v>
                </c:pt>
                <c:pt idx="3">
                  <c:v>15</c:v>
                </c:pt>
                <c:pt idx="4">
                  <c:v>17</c:v>
                </c:pt>
                <c:pt idx="5">
                  <c:v>7</c:v>
                </c:pt>
                <c:pt idx="6">
                  <c:v>12</c:v>
                </c:pt>
                <c:pt idx="7">
                  <c:v>16</c:v>
                </c:pt>
                <c:pt idx="8">
                  <c:v>11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17</c:v>
                </c:pt>
                <c:pt idx="14">
                  <c:v>12</c:v>
                </c:pt>
                <c:pt idx="15">
                  <c:v>12</c:v>
                </c:pt>
                <c:pt idx="16">
                  <c:v>22</c:v>
                </c:pt>
                <c:pt idx="17">
                  <c:v>10</c:v>
                </c:pt>
                <c:pt idx="18">
                  <c:v>9</c:v>
                </c:pt>
                <c:pt idx="19">
                  <c:v>15</c:v>
                </c:pt>
                <c:pt idx="20">
                  <c:v>14</c:v>
                </c:pt>
                <c:pt idx="21">
                  <c:v>23</c:v>
                </c:pt>
                <c:pt idx="22">
                  <c:v>24</c:v>
                </c:pt>
                <c:pt idx="23">
                  <c:v>11</c:v>
                </c:pt>
                <c:pt idx="24">
                  <c:v>18</c:v>
                </c:pt>
                <c:pt idx="25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3"В"</c:v>
                </c:pt>
              </c:strCache>
            </c:strRef>
          </c:tx>
          <c:cat>
            <c:strRef>
              <c:f>Лист1!$A$2:$A$27</c:f>
              <c:strCache>
                <c:ptCount val="26"/>
                <c:pt idx="0">
                  <c:v>Остаюсь сам по себе, один</c:v>
                </c:pt>
                <c:pt idx="1">
                  <c:v>Кусаю ногти или ломаю суставы пальцев</c:v>
                </c:pt>
                <c:pt idx="2">
                  <c:v>Обнимаю или прижимаю к себе кого-то близкого, любимую вещь или глажу животное </c:v>
                </c:pt>
                <c:pt idx="3">
                  <c:v>Плачу и грущу</c:v>
                </c:pt>
                <c:pt idx="4">
                  <c:v>Мечтаю, представляю себе что-нибудь</c:v>
                </c:pt>
                <c:pt idx="5">
                  <c:v>Делаю что-то подобное</c:v>
                </c:pt>
                <c:pt idx="6">
                  <c:v>Гуляю вокруг дома или по улице</c:v>
                </c:pt>
                <c:pt idx="7">
                  <c:v>Рисую, пишу или читаю что-нибудь</c:v>
                </c:pt>
                <c:pt idx="8">
                  <c:v>Ем или пью</c:v>
                </c:pt>
                <c:pt idx="9">
                  <c:v>Борюсь или дерусь с кем-нибудь</c:v>
                </c:pt>
                <c:pt idx="10">
                  <c:v>Схожу с ума</c:v>
                </c:pt>
                <c:pt idx="11">
                  <c:v>Бью, ломаю или швыряю вещи</c:v>
                </c:pt>
                <c:pt idx="12">
                  <c:v>Дразню кого-нибудь</c:v>
                </c:pt>
                <c:pt idx="13">
                  <c:v>Играю во что-нибудь</c:v>
                </c:pt>
                <c:pt idx="14">
                  <c:v>Бегаю или хожу пешком</c:v>
                </c:pt>
                <c:pt idx="15">
                  <c:v>Молюсь</c:v>
                </c:pt>
                <c:pt idx="16">
                  <c:v>Прошу прощения или говорю правду</c:v>
                </c:pt>
                <c:pt idx="17">
                  <c:v>Сплю</c:v>
                </c:pt>
                <c:pt idx="18">
                  <c:v>Говорю сам с собой</c:v>
                </c:pt>
                <c:pt idx="19">
                  <c:v>Говорю с кем-нибудь</c:v>
                </c:pt>
                <c:pt idx="20">
                  <c:v>Думаю об этом</c:v>
                </c:pt>
                <c:pt idx="21">
                  <c:v>Стараюсь забыть</c:v>
                </c:pt>
                <c:pt idx="22">
                  <c:v>Стараюсь расслабиться, оставаться спокойным</c:v>
                </c:pt>
                <c:pt idx="23">
                  <c:v>Гуляю, бегаю, катаюсь на велосипеде</c:v>
                </c:pt>
                <c:pt idx="24">
                  <c:v>Смотрю телевизор, слушаю музыку</c:v>
                </c:pt>
                <c:pt idx="25">
                  <c:v>Воплю и кричу</c:v>
                </c:pt>
              </c:strCache>
            </c:strRef>
          </c:cat>
          <c:val>
            <c:numRef>
              <c:f>Лист1!$D$2:$D$27</c:f>
              <c:numCache>
                <c:formatCode>General</c:formatCode>
                <c:ptCount val="26"/>
                <c:pt idx="0">
                  <c:v>11</c:v>
                </c:pt>
                <c:pt idx="1">
                  <c:v>7</c:v>
                </c:pt>
                <c:pt idx="2">
                  <c:v>12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4</c:v>
                </c:pt>
                <c:pt idx="8">
                  <c:v>11</c:v>
                </c:pt>
                <c:pt idx="9">
                  <c:v>4</c:v>
                </c:pt>
                <c:pt idx="10">
                  <c:v>8</c:v>
                </c:pt>
                <c:pt idx="11">
                  <c:v>5</c:v>
                </c:pt>
                <c:pt idx="12">
                  <c:v>0</c:v>
                </c:pt>
                <c:pt idx="13">
                  <c:v>10</c:v>
                </c:pt>
                <c:pt idx="14">
                  <c:v>4</c:v>
                </c:pt>
                <c:pt idx="15">
                  <c:v>2</c:v>
                </c:pt>
                <c:pt idx="16">
                  <c:v>5</c:v>
                </c:pt>
                <c:pt idx="17">
                  <c:v>4</c:v>
                </c:pt>
                <c:pt idx="18">
                  <c:v>10</c:v>
                </c:pt>
                <c:pt idx="19">
                  <c:v>2</c:v>
                </c:pt>
                <c:pt idx="20">
                  <c:v>5</c:v>
                </c:pt>
                <c:pt idx="21">
                  <c:v>10</c:v>
                </c:pt>
                <c:pt idx="22">
                  <c:v>7</c:v>
                </c:pt>
                <c:pt idx="23">
                  <c:v>2</c:v>
                </c:pt>
                <c:pt idx="24">
                  <c:v>9</c:v>
                </c:pt>
                <c:pt idx="25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3"Г"</c:v>
                </c:pt>
              </c:strCache>
            </c:strRef>
          </c:tx>
          <c:cat>
            <c:strRef>
              <c:f>Лист1!$A$2:$A$27</c:f>
              <c:strCache>
                <c:ptCount val="26"/>
                <c:pt idx="0">
                  <c:v>Остаюсь сам по себе, один</c:v>
                </c:pt>
                <c:pt idx="1">
                  <c:v>Кусаю ногти или ломаю суставы пальцев</c:v>
                </c:pt>
                <c:pt idx="2">
                  <c:v>Обнимаю или прижимаю к себе кого-то близкого, любимую вещь или глажу животное </c:v>
                </c:pt>
                <c:pt idx="3">
                  <c:v>Плачу и грущу</c:v>
                </c:pt>
                <c:pt idx="4">
                  <c:v>Мечтаю, представляю себе что-нибудь</c:v>
                </c:pt>
                <c:pt idx="5">
                  <c:v>Делаю что-то подобное</c:v>
                </c:pt>
                <c:pt idx="6">
                  <c:v>Гуляю вокруг дома или по улице</c:v>
                </c:pt>
                <c:pt idx="7">
                  <c:v>Рисую, пишу или читаю что-нибудь</c:v>
                </c:pt>
                <c:pt idx="8">
                  <c:v>Ем или пью</c:v>
                </c:pt>
                <c:pt idx="9">
                  <c:v>Борюсь или дерусь с кем-нибудь</c:v>
                </c:pt>
                <c:pt idx="10">
                  <c:v>Схожу с ума</c:v>
                </c:pt>
                <c:pt idx="11">
                  <c:v>Бью, ломаю или швыряю вещи</c:v>
                </c:pt>
                <c:pt idx="12">
                  <c:v>Дразню кого-нибудь</c:v>
                </c:pt>
                <c:pt idx="13">
                  <c:v>Играю во что-нибудь</c:v>
                </c:pt>
                <c:pt idx="14">
                  <c:v>Бегаю или хожу пешком</c:v>
                </c:pt>
                <c:pt idx="15">
                  <c:v>Молюсь</c:v>
                </c:pt>
                <c:pt idx="16">
                  <c:v>Прошу прощения или говорю правду</c:v>
                </c:pt>
                <c:pt idx="17">
                  <c:v>Сплю</c:v>
                </c:pt>
                <c:pt idx="18">
                  <c:v>Говорю сам с собой</c:v>
                </c:pt>
                <c:pt idx="19">
                  <c:v>Говорю с кем-нибудь</c:v>
                </c:pt>
                <c:pt idx="20">
                  <c:v>Думаю об этом</c:v>
                </c:pt>
                <c:pt idx="21">
                  <c:v>Стараюсь забыть</c:v>
                </c:pt>
                <c:pt idx="22">
                  <c:v>Стараюсь расслабиться, оставаться спокойным</c:v>
                </c:pt>
                <c:pt idx="23">
                  <c:v>Гуляю, бегаю, катаюсь на велосипеде</c:v>
                </c:pt>
                <c:pt idx="24">
                  <c:v>Смотрю телевизор, слушаю музыку</c:v>
                </c:pt>
                <c:pt idx="25">
                  <c:v>Воплю и кричу</c:v>
                </c:pt>
              </c:strCache>
            </c:strRef>
          </c:cat>
          <c:val>
            <c:numRef>
              <c:f>Лист1!$E$2:$E$27</c:f>
              <c:numCache>
                <c:formatCode>General</c:formatCode>
                <c:ptCount val="26"/>
                <c:pt idx="0">
                  <c:v>6</c:v>
                </c:pt>
                <c:pt idx="1">
                  <c:v>5</c:v>
                </c:pt>
                <c:pt idx="2">
                  <c:v>12</c:v>
                </c:pt>
                <c:pt idx="3">
                  <c:v>9</c:v>
                </c:pt>
                <c:pt idx="4">
                  <c:v>8</c:v>
                </c:pt>
                <c:pt idx="5">
                  <c:v>4</c:v>
                </c:pt>
                <c:pt idx="6">
                  <c:v>5</c:v>
                </c:pt>
                <c:pt idx="7">
                  <c:v>11</c:v>
                </c:pt>
                <c:pt idx="8">
                  <c:v>7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13</c:v>
                </c:pt>
                <c:pt idx="14">
                  <c:v>8</c:v>
                </c:pt>
                <c:pt idx="15">
                  <c:v>2</c:v>
                </c:pt>
                <c:pt idx="16">
                  <c:v>12</c:v>
                </c:pt>
                <c:pt idx="17">
                  <c:v>6</c:v>
                </c:pt>
                <c:pt idx="18">
                  <c:v>5</c:v>
                </c:pt>
                <c:pt idx="19">
                  <c:v>8</c:v>
                </c:pt>
                <c:pt idx="20">
                  <c:v>9</c:v>
                </c:pt>
                <c:pt idx="21">
                  <c:v>11</c:v>
                </c:pt>
                <c:pt idx="22">
                  <c:v>11</c:v>
                </c:pt>
                <c:pt idx="23">
                  <c:v>8</c:v>
                </c:pt>
                <c:pt idx="24">
                  <c:v>15</c:v>
                </c:pt>
                <c:pt idx="25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3"Д"</c:v>
                </c:pt>
              </c:strCache>
            </c:strRef>
          </c:tx>
          <c:cat>
            <c:strRef>
              <c:f>Лист1!$A$2:$A$27</c:f>
              <c:strCache>
                <c:ptCount val="26"/>
                <c:pt idx="0">
                  <c:v>Остаюсь сам по себе, один</c:v>
                </c:pt>
                <c:pt idx="1">
                  <c:v>Кусаю ногти или ломаю суставы пальцев</c:v>
                </c:pt>
                <c:pt idx="2">
                  <c:v>Обнимаю или прижимаю к себе кого-то близкого, любимую вещь или глажу животное </c:v>
                </c:pt>
                <c:pt idx="3">
                  <c:v>Плачу и грущу</c:v>
                </c:pt>
                <c:pt idx="4">
                  <c:v>Мечтаю, представляю себе что-нибудь</c:v>
                </c:pt>
                <c:pt idx="5">
                  <c:v>Делаю что-то подобное</c:v>
                </c:pt>
                <c:pt idx="6">
                  <c:v>Гуляю вокруг дома или по улице</c:v>
                </c:pt>
                <c:pt idx="7">
                  <c:v>Рисую, пишу или читаю что-нибудь</c:v>
                </c:pt>
                <c:pt idx="8">
                  <c:v>Ем или пью</c:v>
                </c:pt>
                <c:pt idx="9">
                  <c:v>Борюсь или дерусь с кем-нибудь</c:v>
                </c:pt>
                <c:pt idx="10">
                  <c:v>Схожу с ума</c:v>
                </c:pt>
                <c:pt idx="11">
                  <c:v>Бью, ломаю или швыряю вещи</c:v>
                </c:pt>
                <c:pt idx="12">
                  <c:v>Дразню кого-нибудь</c:v>
                </c:pt>
                <c:pt idx="13">
                  <c:v>Играю во что-нибудь</c:v>
                </c:pt>
                <c:pt idx="14">
                  <c:v>Бегаю или хожу пешком</c:v>
                </c:pt>
                <c:pt idx="15">
                  <c:v>Молюсь</c:v>
                </c:pt>
                <c:pt idx="16">
                  <c:v>Прошу прощения или говорю правду</c:v>
                </c:pt>
                <c:pt idx="17">
                  <c:v>Сплю</c:v>
                </c:pt>
                <c:pt idx="18">
                  <c:v>Говорю сам с собой</c:v>
                </c:pt>
                <c:pt idx="19">
                  <c:v>Говорю с кем-нибудь</c:v>
                </c:pt>
                <c:pt idx="20">
                  <c:v>Думаю об этом</c:v>
                </c:pt>
                <c:pt idx="21">
                  <c:v>Стараюсь забыть</c:v>
                </c:pt>
                <c:pt idx="22">
                  <c:v>Стараюсь расслабиться, оставаться спокойным</c:v>
                </c:pt>
                <c:pt idx="23">
                  <c:v>Гуляю, бегаю, катаюсь на велосипеде</c:v>
                </c:pt>
                <c:pt idx="24">
                  <c:v>Смотрю телевизор, слушаю музыку</c:v>
                </c:pt>
                <c:pt idx="25">
                  <c:v>Воплю и кричу</c:v>
                </c:pt>
              </c:strCache>
            </c:strRef>
          </c:cat>
          <c:val>
            <c:numRef>
              <c:f>Лист1!$F$2:$F$27</c:f>
              <c:numCache>
                <c:formatCode>General</c:formatCode>
                <c:ptCount val="26"/>
                <c:pt idx="0">
                  <c:v>13</c:v>
                </c:pt>
                <c:pt idx="1">
                  <c:v>4</c:v>
                </c:pt>
                <c:pt idx="2">
                  <c:v>11</c:v>
                </c:pt>
                <c:pt idx="3">
                  <c:v>7</c:v>
                </c:pt>
                <c:pt idx="4">
                  <c:v>14</c:v>
                </c:pt>
                <c:pt idx="5">
                  <c:v>1</c:v>
                </c:pt>
                <c:pt idx="6">
                  <c:v>9</c:v>
                </c:pt>
                <c:pt idx="7">
                  <c:v>15</c:v>
                </c:pt>
                <c:pt idx="8">
                  <c:v>8</c:v>
                </c:pt>
                <c:pt idx="9">
                  <c:v>1</c:v>
                </c:pt>
                <c:pt idx="10">
                  <c:v>4</c:v>
                </c:pt>
                <c:pt idx="11">
                  <c:v>3</c:v>
                </c:pt>
                <c:pt idx="12">
                  <c:v>1</c:v>
                </c:pt>
                <c:pt idx="13">
                  <c:v>16</c:v>
                </c:pt>
                <c:pt idx="14">
                  <c:v>8</c:v>
                </c:pt>
                <c:pt idx="15">
                  <c:v>3</c:v>
                </c:pt>
                <c:pt idx="16">
                  <c:v>9</c:v>
                </c:pt>
                <c:pt idx="17">
                  <c:v>6</c:v>
                </c:pt>
                <c:pt idx="18">
                  <c:v>13</c:v>
                </c:pt>
                <c:pt idx="19">
                  <c:v>5</c:v>
                </c:pt>
                <c:pt idx="20">
                  <c:v>7</c:v>
                </c:pt>
                <c:pt idx="21">
                  <c:v>12</c:v>
                </c:pt>
                <c:pt idx="22">
                  <c:v>13</c:v>
                </c:pt>
                <c:pt idx="23">
                  <c:v>9</c:v>
                </c:pt>
                <c:pt idx="24">
                  <c:v>18</c:v>
                </c:pt>
                <c:pt idx="25">
                  <c:v>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3"Е"</c:v>
                </c:pt>
              </c:strCache>
            </c:strRef>
          </c:tx>
          <c:cat>
            <c:strRef>
              <c:f>Лист1!$A$2:$A$27</c:f>
              <c:strCache>
                <c:ptCount val="26"/>
                <c:pt idx="0">
                  <c:v>Остаюсь сам по себе, один</c:v>
                </c:pt>
                <c:pt idx="1">
                  <c:v>Кусаю ногти или ломаю суставы пальцев</c:v>
                </c:pt>
                <c:pt idx="2">
                  <c:v>Обнимаю или прижимаю к себе кого-то близкого, любимую вещь или глажу животное </c:v>
                </c:pt>
                <c:pt idx="3">
                  <c:v>Плачу и грущу</c:v>
                </c:pt>
                <c:pt idx="4">
                  <c:v>Мечтаю, представляю себе что-нибудь</c:v>
                </c:pt>
                <c:pt idx="5">
                  <c:v>Делаю что-то подобное</c:v>
                </c:pt>
                <c:pt idx="6">
                  <c:v>Гуляю вокруг дома или по улице</c:v>
                </c:pt>
                <c:pt idx="7">
                  <c:v>Рисую, пишу или читаю что-нибудь</c:v>
                </c:pt>
                <c:pt idx="8">
                  <c:v>Ем или пью</c:v>
                </c:pt>
                <c:pt idx="9">
                  <c:v>Борюсь или дерусь с кем-нибудь</c:v>
                </c:pt>
                <c:pt idx="10">
                  <c:v>Схожу с ума</c:v>
                </c:pt>
                <c:pt idx="11">
                  <c:v>Бью, ломаю или швыряю вещи</c:v>
                </c:pt>
                <c:pt idx="12">
                  <c:v>Дразню кого-нибудь</c:v>
                </c:pt>
                <c:pt idx="13">
                  <c:v>Играю во что-нибудь</c:v>
                </c:pt>
                <c:pt idx="14">
                  <c:v>Бегаю или хожу пешком</c:v>
                </c:pt>
                <c:pt idx="15">
                  <c:v>Молюсь</c:v>
                </c:pt>
                <c:pt idx="16">
                  <c:v>Прошу прощения или говорю правду</c:v>
                </c:pt>
                <c:pt idx="17">
                  <c:v>Сплю</c:v>
                </c:pt>
                <c:pt idx="18">
                  <c:v>Говорю сам с собой</c:v>
                </c:pt>
                <c:pt idx="19">
                  <c:v>Говорю с кем-нибудь</c:v>
                </c:pt>
                <c:pt idx="20">
                  <c:v>Думаю об этом</c:v>
                </c:pt>
                <c:pt idx="21">
                  <c:v>Стараюсь забыть</c:v>
                </c:pt>
                <c:pt idx="22">
                  <c:v>Стараюсь расслабиться, оставаться спокойным</c:v>
                </c:pt>
                <c:pt idx="23">
                  <c:v>Гуляю, бегаю, катаюсь на велосипеде</c:v>
                </c:pt>
                <c:pt idx="24">
                  <c:v>Смотрю телевизор, слушаю музыку</c:v>
                </c:pt>
                <c:pt idx="25">
                  <c:v>Воплю и кричу</c:v>
                </c:pt>
              </c:strCache>
            </c:strRef>
          </c:cat>
          <c:val>
            <c:numRef>
              <c:f>Лист1!$G$2:$G$27</c:f>
              <c:numCache>
                <c:formatCode>General</c:formatCode>
                <c:ptCount val="26"/>
                <c:pt idx="0">
                  <c:v>55</c:v>
                </c:pt>
                <c:pt idx="1">
                  <c:v>30</c:v>
                </c:pt>
                <c:pt idx="2">
                  <c:v>35</c:v>
                </c:pt>
                <c:pt idx="3">
                  <c:v>35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35</c:v>
                </c:pt>
                <c:pt idx="8">
                  <c:v>45</c:v>
                </c:pt>
                <c:pt idx="9">
                  <c:v>20</c:v>
                </c:pt>
                <c:pt idx="10">
                  <c:v>25</c:v>
                </c:pt>
                <c:pt idx="11">
                  <c:v>30</c:v>
                </c:pt>
                <c:pt idx="12">
                  <c:v>15</c:v>
                </c:pt>
                <c:pt idx="13">
                  <c:v>50</c:v>
                </c:pt>
                <c:pt idx="14">
                  <c:v>30</c:v>
                </c:pt>
                <c:pt idx="15">
                  <c:v>20</c:v>
                </c:pt>
                <c:pt idx="16">
                  <c:v>30</c:v>
                </c:pt>
                <c:pt idx="17">
                  <c:v>35</c:v>
                </c:pt>
                <c:pt idx="18">
                  <c:v>40</c:v>
                </c:pt>
                <c:pt idx="19">
                  <c:v>30</c:v>
                </c:pt>
                <c:pt idx="20">
                  <c:v>40</c:v>
                </c:pt>
                <c:pt idx="21">
                  <c:v>40</c:v>
                </c:pt>
                <c:pt idx="22">
                  <c:v>30</c:v>
                </c:pt>
                <c:pt idx="23">
                  <c:v>40</c:v>
                </c:pt>
                <c:pt idx="24">
                  <c:v>55</c:v>
                </c:pt>
                <c:pt idx="25">
                  <c:v>10</c:v>
                </c:pt>
              </c:numCache>
            </c:numRef>
          </c:val>
        </c:ser>
        <c:axId val="92660480"/>
        <c:axId val="92662016"/>
      </c:barChart>
      <c:catAx>
        <c:axId val="92660480"/>
        <c:scaling>
          <c:orientation val="minMax"/>
        </c:scaling>
        <c:axPos val="b"/>
        <c:tickLblPos val="nextTo"/>
        <c:crossAx val="92662016"/>
        <c:crosses val="autoZero"/>
        <c:auto val="1"/>
        <c:lblAlgn val="ctr"/>
        <c:lblOffset val="100"/>
      </c:catAx>
      <c:valAx>
        <c:axId val="92662016"/>
        <c:scaling>
          <c:orientation val="minMax"/>
        </c:scaling>
        <c:axPos val="l"/>
        <c:majorGridlines/>
        <c:numFmt formatCode="General" sourceLinked="1"/>
        <c:tickLblPos val="nextTo"/>
        <c:crossAx val="926604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4А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15</c:v>
                </c:pt>
                <c:pt idx="1">
                  <c:v>12</c:v>
                </c:pt>
                <c:pt idx="2">
                  <c:v>15</c:v>
                </c:pt>
                <c:pt idx="3">
                  <c:v>21</c:v>
                </c:pt>
                <c:pt idx="4">
                  <c:v>20</c:v>
                </c:pt>
                <c:pt idx="5">
                  <c:v>21</c:v>
                </c:pt>
                <c:pt idx="6">
                  <c:v>14</c:v>
                </c:pt>
                <c:pt idx="7">
                  <c:v>22</c:v>
                </c:pt>
                <c:pt idx="8">
                  <c:v>8</c:v>
                </c:pt>
                <c:pt idx="9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4Б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15</c:v>
                </c:pt>
                <c:pt idx="1">
                  <c:v>13</c:v>
                </c:pt>
                <c:pt idx="2">
                  <c:v>14</c:v>
                </c:pt>
                <c:pt idx="3">
                  <c:v>20</c:v>
                </c:pt>
                <c:pt idx="4">
                  <c:v>19</c:v>
                </c:pt>
                <c:pt idx="5">
                  <c:v>20</c:v>
                </c:pt>
                <c:pt idx="6">
                  <c:v>15</c:v>
                </c:pt>
                <c:pt idx="7">
                  <c:v>20</c:v>
                </c:pt>
                <c:pt idx="8">
                  <c:v>10</c:v>
                </c:pt>
                <c:pt idx="9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4В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15</c:v>
                </c:pt>
                <c:pt idx="1">
                  <c:v>14</c:v>
                </c:pt>
                <c:pt idx="2">
                  <c:v>15</c:v>
                </c:pt>
                <c:pt idx="3">
                  <c:v>21</c:v>
                </c:pt>
                <c:pt idx="4">
                  <c:v>20</c:v>
                </c:pt>
                <c:pt idx="5">
                  <c:v>21</c:v>
                </c:pt>
                <c:pt idx="6">
                  <c:v>15</c:v>
                </c:pt>
                <c:pt idx="7">
                  <c:v>20</c:v>
                </c:pt>
                <c:pt idx="8">
                  <c:v>8</c:v>
                </c:pt>
                <c:pt idx="9">
                  <c:v>21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4Г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14</c:v>
                </c:pt>
                <c:pt idx="1">
                  <c:v>14</c:v>
                </c:pt>
                <c:pt idx="2">
                  <c:v>15</c:v>
                </c:pt>
                <c:pt idx="3">
                  <c:v>21</c:v>
                </c:pt>
                <c:pt idx="4">
                  <c:v>18</c:v>
                </c:pt>
                <c:pt idx="5">
                  <c:v>20</c:v>
                </c:pt>
                <c:pt idx="6">
                  <c:v>15</c:v>
                </c:pt>
                <c:pt idx="7">
                  <c:v>20</c:v>
                </c:pt>
                <c:pt idx="8">
                  <c:v>10</c:v>
                </c:pt>
                <c:pt idx="9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4Д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Лист1!$F$2:$F$11</c:f>
              <c:numCache>
                <c:formatCode>General</c:formatCode>
                <c:ptCount val="10"/>
                <c:pt idx="0">
                  <c:v>11</c:v>
                </c:pt>
                <c:pt idx="1">
                  <c:v>12</c:v>
                </c:pt>
                <c:pt idx="2">
                  <c:v>12</c:v>
                </c:pt>
                <c:pt idx="3">
                  <c:v>20</c:v>
                </c:pt>
                <c:pt idx="4">
                  <c:v>16</c:v>
                </c:pt>
                <c:pt idx="5">
                  <c:v>21</c:v>
                </c:pt>
                <c:pt idx="6">
                  <c:v>14</c:v>
                </c:pt>
                <c:pt idx="7">
                  <c:v>17</c:v>
                </c:pt>
                <c:pt idx="8">
                  <c:v>11</c:v>
                </c:pt>
                <c:pt idx="9">
                  <c:v>20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4Ж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нетребовательность- требовательность</c:v>
                </c:pt>
                <c:pt idx="1">
                  <c:v>мягкость - строгость</c:v>
                </c:pt>
                <c:pt idx="2">
                  <c:v>автономность – контроль</c:v>
                </c:pt>
                <c:pt idx="3">
                  <c:v>эмоциональная дистанция - близость</c:v>
                </c:pt>
                <c:pt idx="4">
                  <c:v>отвержение – принятие</c:v>
                </c:pt>
                <c:pt idx="5">
                  <c:v>отсутствие сотрудничества - сотрудничество</c:v>
                </c:pt>
                <c:pt idx="6">
                  <c:v>несогласие - согласие</c:v>
                </c:pt>
                <c:pt idx="7">
                  <c:v>непоследовательность – последовательность</c:v>
                </c:pt>
                <c:pt idx="8">
                  <c:v>авторитетность родителя</c:v>
                </c:pt>
                <c:pt idx="9">
                  <c:v>удовлетворительность отношениями с ребенком</c:v>
                </c:pt>
              </c:strCache>
            </c:strRef>
          </c:cat>
          <c:val>
            <c:numRef>
              <c:f>Лист1!$G$2:$G$11</c:f>
              <c:numCache>
                <c:formatCode>General</c:formatCode>
                <c:ptCount val="10"/>
                <c:pt idx="0">
                  <c:v>14</c:v>
                </c:pt>
                <c:pt idx="1">
                  <c:v>13</c:v>
                </c:pt>
                <c:pt idx="2">
                  <c:v>14</c:v>
                </c:pt>
                <c:pt idx="3">
                  <c:v>19</c:v>
                </c:pt>
                <c:pt idx="4">
                  <c:v>18</c:v>
                </c:pt>
                <c:pt idx="5">
                  <c:v>21</c:v>
                </c:pt>
                <c:pt idx="6">
                  <c:v>14</c:v>
                </c:pt>
                <c:pt idx="7">
                  <c:v>19</c:v>
                </c:pt>
                <c:pt idx="8">
                  <c:v>10</c:v>
                </c:pt>
                <c:pt idx="9">
                  <c:v>19</c:v>
                </c:pt>
              </c:numCache>
            </c:numRef>
          </c:val>
        </c:ser>
        <c:axId val="92702208"/>
        <c:axId val="92703744"/>
      </c:barChart>
      <c:catAx>
        <c:axId val="92702208"/>
        <c:scaling>
          <c:orientation val="minMax"/>
        </c:scaling>
        <c:axPos val="b"/>
        <c:tickLblPos val="nextTo"/>
        <c:crossAx val="92703744"/>
        <c:crosses val="autoZero"/>
        <c:auto val="1"/>
        <c:lblAlgn val="ctr"/>
        <c:lblOffset val="100"/>
      </c:catAx>
      <c:valAx>
        <c:axId val="92703744"/>
        <c:scaling>
          <c:orientation val="minMax"/>
        </c:scaling>
        <c:axPos val="l"/>
        <c:majorGridlines/>
        <c:numFmt formatCode="General" sourceLinked="1"/>
        <c:tickLblPos val="nextTo"/>
        <c:crossAx val="927022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 "А"</c:v>
                </c:pt>
              </c:strCache>
            </c:strRef>
          </c:tx>
          <c:cat>
            <c:strRef>
              <c:f>Лист1!$A$2:$A$27</c:f>
              <c:strCache>
                <c:ptCount val="26"/>
                <c:pt idx="0">
                  <c:v>Остаюсь сам по себе, один</c:v>
                </c:pt>
                <c:pt idx="1">
                  <c:v>Кусаю ногти или ломаю суставы пальцев</c:v>
                </c:pt>
                <c:pt idx="2">
                  <c:v>Обнимаю или прижимаю к себе кого-то близкого, любимую вещь или глажу животное </c:v>
                </c:pt>
                <c:pt idx="3">
                  <c:v>Плачу и грущу</c:v>
                </c:pt>
                <c:pt idx="4">
                  <c:v>Мечтаю, представляю себе что-нибудь</c:v>
                </c:pt>
                <c:pt idx="5">
                  <c:v>Делаю что-то подобное</c:v>
                </c:pt>
                <c:pt idx="6">
                  <c:v>Гуляю вокруг дома или по улице</c:v>
                </c:pt>
                <c:pt idx="7">
                  <c:v>Рисую, пишу или читаю что-нибудь</c:v>
                </c:pt>
                <c:pt idx="8">
                  <c:v>Ем или пью</c:v>
                </c:pt>
                <c:pt idx="9">
                  <c:v>Борюсь или дерусь с кем-нибудь</c:v>
                </c:pt>
                <c:pt idx="10">
                  <c:v>Схожу с ума</c:v>
                </c:pt>
                <c:pt idx="11">
                  <c:v>Бью, ломаю или швыряю вещи</c:v>
                </c:pt>
                <c:pt idx="12">
                  <c:v>Дразню кого-нибудь</c:v>
                </c:pt>
                <c:pt idx="13">
                  <c:v>Играю во что-нибудь</c:v>
                </c:pt>
                <c:pt idx="14">
                  <c:v>Бегаю или хожу пешком</c:v>
                </c:pt>
                <c:pt idx="15">
                  <c:v>Молюсь</c:v>
                </c:pt>
                <c:pt idx="16">
                  <c:v>Прошу прощения или говорю правду</c:v>
                </c:pt>
                <c:pt idx="17">
                  <c:v>Сплю</c:v>
                </c:pt>
                <c:pt idx="18">
                  <c:v>Говорю сам с собой</c:v>
                </c:pt>
                <c:pt idx="19">
                  <c:v>Говорю с кем-нибудь</c:v>
                </c:pt>
                <c:pt idx="20">
                  <c:v>Думаю об этом</c:v>
                </c:pt>
                <c:pt idx="21">
                  <c:v>Стараюсь забыть</c:v>
                </c:pt>
                <c:pt idx="22">
                  <c:v>Стараюсь расслабиться, оставаться спокойным</c:v>
                </c:pt>
                <c:pt idx="23">
                  <c:v>Гуляю, бегаю, катаюсь на велосипеде</c:v>
                </c:pt>
                <c:pt idx="24">
                  <c:v>Смотрю телевизор, слушаю музыку</c:v>
                </c:pt>
                <c:pt idx="25">
                  <c:v>Воплю и кричу</c:v>
                </c:pt>
              </c:strCache>
            </c:str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38</c:v>
                </c:pt>
                <c:pt idx="1">
                  <c:v>33</c:v>
                </c:pt>
                <c:pt idx="2">
                  <c:v>71</c:v>
                </c:pt>
                <c:pt idx="3">
                  <c:v>29</c:v>
                </c:pt>
                <c:pt idx="4">
                  <c:v>52</c:v>
                </c:pt>
                <c:pt idx="5">
                  <c:v>0</c:v>
                </c:pt>
                <c:pt idx="6">
                  <c:v>9</c:v>
                </c:pt>
                <c:pt idx="7">
                  <c:v>57</c:v>
                </c:pt>
                <c:pt idx="8">
                  <c:v>14</c:v>
                </c:pt>
                <c:pt idx="9">
                  <c:v>0</c:v>
                </c:pt>
                <c:pt idx="10">
                  <c:v>0</c:v>
                </c:pt>
                <c:pt idx="11">
                  <c:v>9</c:v>
                </c:pt>
                <c:pt idx="12">
                  <c:v>9</c:v>
                </c:pt>
                <c:pt idx="13">
                  <c:v>33</c:v>
                </c:pt>
                <c:pt idx="14">
                  <c:v>14</c:v>
                </c:pt>
                <c:pt idx="15">
                  <c:v>14</c:v>
                </c:pt>
                <c:pt idx="16">
                  <c:v>48</c:v>
                </c:pt>
                <c:pt idx="17">
                  <c:v>14</c:v>
                </c:pt>
                <c:pt idx="18">
                  <c:v>29</c:v>
                </c:pt>
                <c:pt idx="19">
                  <c:v>29</c:v>
                </c:pt>
                <c:pt idx="20">
                  <c:v>14</c:v>
                </c:pt>
                <c:pt idx="21">
                  <c:v>81</c:v>
                </c:pt>
                <c:pt idx="22">
                  <c:v>57</c:v>
                </c:pt>
                <c:pt idx="23">
                  <c:v>5</c:v>
                </c:pt>
                <c:pt idx="24">
                  <c:v>48</c:v>
                </c:pt>
                <c:pt idx="25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4"Б"</c:v>
                </c:pt>
              </c:strCache>
            </c:strRef>
          </c:tx>
          <c:cat>
            <c:strRef>
              <c:f>Лист1!$A$2:$A$27</c:f>
              <c:strCache>
                <c:ptCount val="26"/>
                <c:pt idx="0">
                  <c:v>Остаюсь сам по себе, один</c:v>
                </c:pt>
                <c:pt idx="1">
                  <c:v>Кусаю ногти или ломаю суставы пальцев</c:v>
                </c:pt>
                <c:pt idx="2">
                  <c:v>Обнимаю или прижимаю к себе кого-то близкого, любимую вещь или глажу животное </c:v>
                </c:pt>
                <c:pt idx="3">
                  <c:v>Плачу и грущу</c:v>
                </c:pt>
                <c:pt idx="4">
                  <c:v>Мечтаю, представляю себе что-нибудь</c:v>
                </c:pt>
                <c:pt idx="5">
                  <c:v>Делаю что-то подобное</c:v>
                </c:pt>
                <c:pt idx="6">
                  <c:v>Гуляю вокруг дома или по улице</c:v>
                </c:pt>
                <c:pt idx="7">
                  <c:v>Рисую, пишу или читаю что-нибудь</c:v>
                </c:pt>
                <c:pt idx="8">
                  <c:v>Ем или пью</c:v>
                </c:pt>
                <c:pt idx="9">
                  <c:v>Борюсь или дерусь с кем-нибудь</c:v>
                </c:pt>
                <c:pt idx="10">
                  <c:v>Схожу с ума</c:v>
                </c:pt>
                <c:pt idx="11">
                  <c:v>Бью, ломаю или швыряю вещи</c:v>
                </c:pt>
                <c:pt idx="12">
                  <c:v>Дразню кого-нибудь</c:v>
                </c:pt>
                <c:pt idx="13">
                  <c:v>Играю во что-нибудь</c:v>
                </c:pt>
                <c:pt idx="14">
                  <c:v>Бегаю или хожу пешком</c:v>
                </c:pt>
                <c:pt idx="15">
                  <c:v>Молюсь</c:v>
                </c:pt>
                <c:pt idx="16">
                  <c:v>Прошу прощения или говорю правду</c:v>
                </c:pt>
                <c:pt idx="17">
                  <c:v>Сплю</c:v>
                </c:pt>
                <c:pt idx="18">
                  <c:v>Говорю сам с собой</c:v>
                </c:pt>
                <c:pt idx="19">
                  <c:v>Говорю с кем-нибудь</c:v>
                </c:pt>
                <c:pt idx="20">
                  <c:v>Думаю об этом</c:v>
                </c:pt>
                <c:pt idx="21">
                  <c:v>Стараюсь забыть</c:v>
                </c:pt>
                <c:pt idx="22">
                  <c:v>Стараюсь расслабиться, оставаться спокойным</c:v>
                </c:pt>
                <c:pt idx="23">
                  <c:v>Гуляю, бегаю, катаюсь на велосипеде</c:v>
                </c:pt>
                <c:pt idx="24">
                  <c:v>Смотрю телевизор, слушаю музыку</c:v>
                </c:pt>
                <c:pt idx="25">
                  <c:v>Воплю и кричу</c:v>
                </c:pt>
              </c:strCache>
            </c:strRef>
          </c:cat>
          <c:val>
            <c:numRef>
              <c:f>Лист1!$C$2:$C$27</c:f>
              <c:numCache>
                <c:formatCode>General</c:formatCode>
                <c:ptCount val="26"/>
                <c:pt idx="0">
                  <c:v>50</c:v>
                </c:pt>
                <c:pt idx="1">
                  <c:v>46</c:v>
                </c:pt>
                <c:pt idx="2">
                  <c:v>77</c:v>
                </c:pt>
                <c:pt idx="3">
                  <c:v>35</c:v>
                </c:pt>
                <c:pt idx="4">
                  <c:v>88</c:v>
                </c:pt>
                <c:pt idx="5">
                  <c:v>58</c:v>
                </c:pt>
                <c:pt idx="6">
                  <c:v>46</c:v>
                </c:pt>
                <c:pt idx="7">
                  <c:v>65</c:v>
                </c:pt>
                <c:pt idx="8">
                  <c:v>65</c:v>
                </c:pt>
                <c:pt idx="9">
                  <c:v>12</c:v>
                </c:pt>
                <c:pt idx="10">
                  <c:v>19</c:v>
                </c:pt>
                <c:pt idx="11">
                  <c:v>31</c:v>
                </c:pt>
                <c:pt idx="12">
                  <c:v>11</c:v>
                </c:pt>
                <c:pt idx="13">
                  <c:v>81</c:v>
                </c:pt>
                <c:pt idx="14">
                  <c:v>46</c:v>
                </c:pt>
                <c:pt idx="15">
                  <c:v>35</c:v>
                </c:pt>
                <c:pt idx="16">
                  <c:v>65</c:v>
                </c:pt>
                <c:pt idx="17">
                  <c:v>27</c:v>
                </c:pt>
                <c:pt idx="18">
                  <c:v>81</c:v>
                </c:pt>
                <c:pt idx="19">
                  <c:v>61</c:v>
                </c:pt>
                <c:pt idx="20">
                  <c:v>46</c:v>
                </c:pt>
                <c:pt idx="21">
                  <c:v>46</c:v>
                </c:pt>
                <c:pt idx="22">
                  <c:v>81</c:v>
                </c:pt>
                <c:pt idx="23">
                  <c:v>54</c:v>
                </c:pt>
                <c:pt idx="24">
                  <c:v>73</c:v>
                </c:pt>
                <c:pt idx="25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4"В"</c:v>
                </c:pt>
              </c:strCache>
            </c:strRef>
          </c:tx>
          <c:cat>
            <c:strRef>
              <c:f>Лист1!$A$2:$A$27</c:f>
              <c:strCache>
                <c:ptCount val="26"/>
                <c:pt idx="0">
                  <c:v>Остаюсь сам по себе, один</c:v>
                </c:pt>
                <c:pt idx="1">
                  <c:v>Кусаю ногти или ломаю суставы пальцев</c:v>
                </c:pt>
                <c:pt idx="2">
                  <c:v>Обнимаю или прижимаю к себе кого-то близкого, любимую вещь или глажу животное </c:v>
                </c:pt>
                <c:pt idx="3">
                  <c:v>Плачу и грущу</c:v>
                </c:pt>
                <c:pt idx="4">
                  <c:v>Мечтаю, представляю себе что-нибудь</c:v>
                </c:pt>
                <c:pt idx="5">
                  <c:v>Делаю что-то подобное</c:v>
                </c:pt>
                <c:pt idx="6">
                  <c:v>Гуляю вокруг дома или по улице</c:v>
                </c:pt>
                <c:pt idx="7">
                  <c:v>Рисую, пишу или читаю что-нибудь</c:v>
                </c:pt>
                <c:pt idx="8">
                  <c:v>Ем или пью</c:v>
                </c:pt>
                <c:pt idx="9">
                  <c:v>Борюсь или дерусь с кем-нибудь</c:v>
                </c:pt>
                <c:pt idx="10">
                  <c:v>Схожу с ума</c:v>
                </c:pt>
                <c:pt idx="11">
                  <c:v>Бью, ломаю или швыряю вещи</c:v>
                </c:pt>
                <c:pt idx="12">
                  <c:v>Дразню кого-нибудь</c:v>
                </c:pt>
                <c:pt idx="13">
                  <c:v>Играю во что-нибудь</c:v>
                </c:pt>
                <c:pt idx="14">
                  <c:v>Бегаю или хожу пешком</c:v>
                </c:pt>
                <c:pt idx="15">
                  <c:v>Молюсь</c:v>
                </c:pt>
                <c:pt idx="16">
                  <c:v>Прошу прощения или говорю правду</c:v>
                </c:pt>
                <c:pt idx="17">
                  <c:v>Сплю</c:v>
                </c:pt>
                <c:pt idx="18">
                  <c:v>Говорю сам с собой</c:v>
                </c:pt>
                <c:pt idx="19">
                  <c:v>Говорю с кем-нибудь</c:v>
                </c:pt>
                <c:pt idx="20">
                  <c:v>Думаю об этом</c:v>
                </c:pt>
                <c:pt idx="21">
                  <c:v>Стараюсь забыть</c:v>
                </c:pt>
                <c:pt idx="22">
                  <c:v>Стараюсь расслабиться, оставаться спокойным</c:v>
                </c:pt>
                <c:pt idx="23">
                  <c:v>Гуляю, бегаю, катаюсь на велосипеде</c:v>
                </c:pt>
                <c:pt idx="24">
                  <c:v>Смотрю телевизор, слушаю музыку</c:v>
                </c:pt>
                <c:pt idx="25">
                  <c:v>Воплю и кричу</c:v>
                </c:pt>
              </c:strCache>
            </c:strRef>
          </c:cat>
          <c:val>
            <c:numRef>
              <c:f>Лист1!$D$2:$D$27</c:f>
              <c:numCache>
                <c:formatCode>General</c:formatCode>
                <c:ptCount val="26"/>
                <c:pt idx="0">
                  <c:v>6</c:v>
                </c:pt>
                <c:pt idx="1">
                  <c:v>4</c:v>
                </c:pt>
                <c:pt idx="2">
                  <c:v>12</c:v>
                </c:pt>
                <c:pt idx="3">
                  <c:v>8</c:v>
                </c:pt>
                <c:pt idx="4">
                  <c:v>7</c:v>
                </c:pt>
                <c:pt idx="5">
                  <c:v>2</c:v>
                </c:pt>
                <c:pt idx="6">
                  <c:v>1</c:v>
                </c:pt>
                <c:pt idx="7">
                  <c:v>7</c:v>
                </c:pt>
                <c:pt idx="8">
                  <c:v>6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11</c:v>
                </c:pt>
                <c:pt idx="14">
                  <c:v>4</c:v>
                </c:pt>
                <c:pt idx="15">
                  <c:v>2</c:v>
                </c:pt>
                <c:pt idx="16">
                  <c:v>16</c:v>
                </c:pt>
                <c:pt idx="17">
                  <c:v>5</c:v>
                </c:pt>
                <c:pt idx="18">
                  <c:v>6</c:v>
                </c:pt>
                <c:pt idx="19">
                  <c:v>4</c:v>
                </c:pt>
                <c:pt idx="20">
                  <c:v>9</c:v>
                </c:pt>
                <c:pt idx="21">
                  <c:v>10</c:v>
                </c:pt>
                <c:pt idx="22">
                  <c:v>9</c:v>
                </c:pt>
                <c:pt idx="23">
                  <c:v>0</c:v>
                </c:pt>
                <c:pt idx="24">
                  <c:v>7</c:v>
                </c:pt>
                <c:pt idx="25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4"Г"</c:v>
                </c:pt>
              </c:strCache>
            </c:strRef>
          </c:tx>
          <c:cat>
            <c:strRef>
              <c:f>Лист1!$A$2:$A$27</c:f>
              <c:strCache>
                <c:ptCount val="26"/>
                <c:pt idx="0">
                  <c:v>Остаюсь сам по себе, один</c:v>
                </c:pt>
                <c:pt idx="1">
                  <c:v>Кусаю ногти или ломаю суставы пальцев</c:v>
                </c:pt>
                <c:pt idx="2">
                  <c:v>Обнимаю или прижимаю к себе кого-то близкого, любимую вещь или глажу животное </c:v>
                </c:pt>
                <c:pt idx="3">
                  <c:v>Плачу и грущу</c:v>
                </c:pt>
                <c:pt idx="4">
                  <c:v>Мечтаю, представляю себе что-нибудь</c:v>
                </c:pt>
                <c:pt idx="5">
                  <c:v>Делаю что-то подобное</c:v>
                </c:pt>
                <c:pt idx="6">
                  <c:v>Гуляю вокруг дома или по улице</c:v>
                </c:pt>
                <c:pt idx="7">
                  <c:v>Рисую, пишу или читаю что-нибудь</c:v>
                </c:pt>
                <c:pt idx="8">
                  <c:v>Ем или пью</c:v>
                </c:pt>
                <c:pt idx="9">
                  <c:v>Борюсь или дерусь с кем-нибудь</c:v>
                </c:pt>
                <c:pt idx="10">
                  <c:v>Схожу с ума</c:v>
                </c:pt>
                <c:pt idx="11">
                  <c:v>Бью, ломаю или швыряю вещи</c:v>
                </c:pt>
                <c:pt idx="12">
                  <c:v>Дразню кого-нибудь</c:v>
                </c:pt>
                <c:pt idx="13">
                  <c:v>Играю во что-нибудь</c:v>
                </c:pt>
                <c:pt idx="14">
                  <c:v>Бегаю или хожу пешком</c:v>
                </c:pt>
                <c:pt idx="15">
                  <c:v>Молюсь</c:v>
                </c:pt>
                <c:pt idx="16">
                  <c:v>Прошу прощения или говорю правду</c:v>
                </c:pt>
                <c:pt idx="17">
                  <c:v>Сплю</c:v>
                </c:pt>
                <c:pt idx="18">
                  <c:v>Говорю сам с собой</c:v>
                </c:pt>
                <c:pt idx="19">
                  <c:v>Говорю с кем-нибудь</c:v>
                </c:pt>
                <c:pt idx="20">
                  <c:v>Думаю об этом</c:v>
                </c:pt>
                <c:pt idx="21">
                  <c:v>Стараюсь забыть</c:v>
                </c:pt>
                <c:pt idx="22">
                  <c:v>Стараюсь расслабиться, оставаться спокойным</c:v>
                </c:pt>
                <c:pt idx="23">
                  <c:v>Гуляю, бегаю, катаюсь на велосипеде</c:v>
                </c:pt>
                <c:pt idx="24">
                  <c:v>Смотрю телевизор, слушаю музыку</c:v>
                </c:pt>
                <c:pt idx="25">
                  <c:v>Воплю и кричу</c:v>
                </c:pt>
              </c:strCache>
            </c:strRef>
          </c:cat>
          <c:val>
            <c:numRef>
              <c:f>Лист1!$E$2:$E$27</c:f>
              <c:numCache>
                <c:formatCode>General</c:formatCode>
                <c:ptCount val="26"/>
                <c:pt idx="0">
                  <c:v>18</c:v>
                </c:pt>
                <c:pt idx="1">
                  <c:v>2</c:v>
                </c:pt>
                <c:pt idx="2">
                  <c:v>19</c:v>
                </c:pt>
                <c:pt idx="3">
                  <c:v>11</c:v>
                </c:pt>
                <c:pt idx="4">
                  <c:v>17</c:v>
                </c:pt>
                <c:pt idx="5">
                  <c:v>7</c:v>
                </c:pt>
                <c:pt idx="6">
                  <c:v>11</c:v>
                </c:pt>
                <c:pt idx="7">
                  <c:v>10</c:v>
                </c:pt>
                <c:pt idx="8">
                  <c:v>12</c:v>
                </c:pt>
                <c:pt idx="9">
                  <c:v>1</c:v>
                </c:pt>
                <c:pt idx="10">
                  <c:v>9</c:v>
                </c:pt>
                <c:pt idx="11">
                  <c:v>5</c:v>
                </c:pt>
                <c:pt idx="12">
                  <c:v>2</c:v>
                </c:pt>
                <c:pt idx="13">
                  <c:v>17</c:v>
                </c:pt>
                <c:pt idx="14">
                  <c:v>6</c:v>
                </c:pt>
                <c:pt idx="15">
                  <c:v>7</c:v>
                </c:pt>
                <c:pt idx="16">
                  <c:v>22</c:v>
                </c:pt>
                <c:pt idx="17">
                  <c:v>10</c:v>
                </c:pt>
                <c:pt idx="18">
                  <c:v>11</c:v>
                </c:pt>
                <c:pt idx="19">
                  <c:v>17</c:v>
                </c:pt>
                <c:pt idx="20">
                  <c:v>20</c:v>
                </c:pt>
                <c:pt idx="21">
                  <c:v>16</c:v>
                </c:pt>
                <c:pt idx="22">
                  <c:v>20</c:v>
                </c:pt>
                <c:pt idx="23">
                  <c:v>7</c:v>
                </c:pt>
                <c:pt idx="24">
                  <c:v>18</c:v>
                </c:pt>
                <c:pt idx="25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4"Д"</c:v>
                </c:pt>
              </c:strCache>
            </c:strRef>
          </c:tx>
          <c:cat>
            <c:strRef>
              <c:f>Лист1!$A$2:$A$27</c:f>
              <c:strCache>
                <c:ptCount val="26"/>
                <c:pt idx="0">
                  <c:v>Остаюсь сам по себе, один</c:v>
                </c:pt>
                <c:pt idx="1">
                  <c:v>Кусаю ногти или ломаю суставы пальцев</c:v>
                </c:pt>
                <c:pt idx="2">
                  <c:v>Обнимаю или прижимаю к себе кого-то близкого, любимую вещь или глажу животное </c:v>
                </c:pt>
                <c:pt idx="3">
                  <c:v>Плачу и грущу</c:v>
                </c:pt>
                <c:pt idx="4">
                  <c:v>Мечтаю, представляю себе что-нибудь</c:v>
                </c:pt>
                <c:pt idx="5">
                  <c:v>Делаю что-то подобное</c:v>
                </c:pt>
                <c:pt idx="6">
                  <c:v>Гуляю вокруг дома или по улице</c:v>
                </c:pt>
                <c:pt idx="7">
                  <c:v>Рисую, пишу или читаю что-нибудь</c:v>
                </c:pt>
                <c:pt idx="8">
                  <c:v>Ем или пью</c:v>
                </c:pt>
                <c:pt idx="9">
                  <c:v>Борюсь или дерусь с кем-нибудь</c:v>
                </c:pt>
                <c:pt idx="10">
                  <c:v>Схожу с ума</c:v>
                </c:pt>
                <c:pt idx="11">
                  <c:v>Бью, ломаю или швыряю вещи</c:v>
                </c:pt>
                <c:pt idx="12">
                  <c:v>Дразню кого-нибудь</c:v>
                </c:pt>
                <c:pt idx="13">
                  <c:v>Играю во что-нибудь</c:v>
                </c:pt>
                <c:pt idx="14">
                  <c:v>Бегаю или хожу пешком</c:v>
                </c:pt>
                <c:pt idx="15">
                  <c:v>Молюсь</c:v>
                </c:pt>
                <c:pt idx="16">
                  <c:v>Прошу прощения или говорю правду</c:v>
                </c:pt>
                <c:pt idx="17">
                  <c:v>Сплю</c:v>
                </c:pt>
                <c:pt idx="18">
                  <c:v>Говорю сам с собой</c:v>
                </c:pt>
                <c:pt idx="19">
                  <c:v>Говорю с кем-нибудь</c:v>
                </c:pt>
                <c:pt idx="20">
                  <c:v>Думаю об этом</c:v>
                </c:pt>
                <c:pt idx="21">
                  <c:v>Стараюсь забыть</c:v>
                </c:pt>
                <c:pt idx="22">
                  <c:v>Стараюсь расслабиться, оставаться спокойным</c:v>
                </c:pt>
                <c:pt idx="23">
                  <c:v>Гуляю, бегаю, катаюсь на велосипеде</c:v>
                </c:pt>
                <c:pt idx="24">
                  <c:v>Смотрю телевизор, слушаю музыку</c:v>
                </c:pt>
                <c:pt idx="25">
                  <c:v>Воплю и кричу</c:v>
                </c:pt>
              </c:strCache>
            </c:strRef>
          </c:cat>
          <c:val>
            <c:numRef>
              <c:f>Лист1!$F$2:$F$27</c:f>
              <c:numCache>
                <c:formatCode>General</c:formatCode>
                <c:ptCount val="26"/>
                <c:pt idx="0">
                  <c:v>4</c:v>
                </c:pt>
                <c:pt idx="1">
                  <c:v>4</c:v>
                </c:pt>
                <c:pt idx="2">
                  <c:v>10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6</c:v>
                </c:pt>
                <c:pt idx="14">
                  <c:v>3</c:v>
                </c:pt>
                <c:pt idx="15">
                  <c:v>3</c:v>
                </c:pt>
                <c:pt idx="16">
                  <c:v>2</c:v>
                </c:pt>
                <c:pt idx="17">
                  <c:v>3</c:v>
                </c:pt>
                <c:pt idx="18">
                  <c:v>7</c:v>
                </c:pt>
                <c:pt idx="19">
                  <c:v>5</c:v>
                </c:pt>
                <c:pt idx="20">
                  <c:v>1</c:v>
                </c:pt>
                <c:pt idx="21">
                  <c:v>8</c:v>
                </c:pt>
                <c:pt idx="22">
                  <c:v>6</c:v>
                </c:pt>
                <c:pt idx="23">
                  <c:v>2</c:v>
                </c:pt>
                <c:pt idx="24">
                  <c:v>9</c:v>
                </c:pt>
                <c:pt idx="25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4"Е"</c:v>
                </c:pt>
              </c:strCache>
            </c:strRef>
          </c:tx>
          <c:cat>
            <c:strRef>
              <c:f>Лист1!$A$2:$A$27</c:f>
              <c:strCache>
                <c:ptCount val="26"/>
                <c:pt idx="0">
                  <c:v>Остаюсь сам по себе, один</c:v>
                </c:pt>
                <c:pt idx="1">
                  <c:v>Кусаю ногти или ломаю суставы пальцев</c:v>
                </c:pt>
                <c:pt idx="2">
                  <c:v>Обнимаю или прижимаю к себе кого-то близкого, любимую вещь или глажу животное </c:v>
                </c:pt>
                <c:pt idx="3">
                  <c:v>Плачу и грущу</c:v>
                </c:pt>
                <c:pt idx="4">
                  <c:v>Мечтаю, представляю себе что-нибудь</c:v>
                </c:pt>
                <c:pt idx="5">
                  <c:v>Делаю что-то подобное</c:v>
                </c:pt>
                <c:pt idx="6">
                  <c:v>Гуляю вокруг дома или по улице</c:v>
                </c:pt>
                <c:pt idx="7">
                  <c:v>Рисую, пишу или читаю что-нибудь</c:v>
                </c:pt>
                <c:pt idx="8">
                  <c:v>Ем или пью</c:v>
                </c:pt>
                <c:pt idx="9">
                  <c:v>Борюсь или дерусь с кем-нибудь</c:v>
                </c:pt>
                <c:pt idx="10">
                  <c:v>Схожу с ума</c:v>
                </c:pt>
                <c:pt idx="11">
                  <c:v>Бью, ломаю или швыряю вещи</c:v>
                </c:pt>
                <c:pt idx="12">
                  <c:v>Дразню кого-нибудь</c:v>
                </c:pt>
                <c:pt idx="13">
                  <c:v>Играю во что-нибудь</c:v>
                </c:pt>
                <c:pt idx="14">
                  <c:v>Бегаю или хожу пешком</c:v>
                </c:pt>
                <c:pt idx="15">
                  <c:v>Молюсь</c:v>
                </c:pt>
                <c:pt idx="16">
                  <c:v>Прошу прощения или говорю правду</c:v>
                </c:pt>
                <c:pt idx="17">
                  <c:v>Сплю</c:v>
                </c:pt>
                <c:pt idx="18">
                  <c:v>Говорю сам с собой</c:v>
                </c:pt>
                <c:pt idx="19">
                  <c:v>Говорю с кем-нибудь</c:v>
                </c:pt>
                <c:pt idx="20">
                  <c:v>Думаю об этом</c:v>
                </c:pt>
                <c:pt idx="21">
                  <c:v>Стараюсь забыть</c:v>
                </c:pt>
                <c:pt idx="22">
                  <c:v>Стараюсь расслабиться, оставаться спокойным</c:v>
                </c:pt>
                <c:pt idx="23">
                  <c:v>Гуляю, бегаю, катаюсь на велосипеде</c:v>
                </c:pt>
                <c:pt idx="24">
                  <c:v>Смотрю телевизор, слушаю музыку</c:v>
                </c:pt>
                <c:pt idx="25">
                  <c:v>Воплю и кричу</c:v>
                </c:pt>
              </c:strCache>
            </c:strRef>
          </c:cat>
          <c:val>
            <c:numRef>
              <c:f>Лист1!$G$2:$G$27</c:f>
              <c:numCache>
                <c:formatCode>General</c:formatCode>
                <c:ptCount val="26"/>
                <c:pt idx="0">
                  <c:v>11</c:v>
                </c:pt>
                <c:pt idx="1">
                  <c:v>7</c:v>
                </c:pt>
                <c:pt idx="2">
                  <c:v>12</c:v>
                </c:pt>
                <c:pt idx="3">
                  <c:v>7</c:v>
                </c:pt>
                <c:pt idx="4">
                  <c:v>10</c:v>
                </c:pt>
                <c:pt idx="5">
                  <c:v>2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1</c:v>
                </c:pt>
                <c:pt idx="10">
                  <c:v>7</c:v>
                </c:pt>
                <c:pt idx="11">
                  <c:v>4</c:v>
                </c:pt>
                <c:pt idx="12">
                  <c:v>2</c:v>
                </c:pt>
                <c:pt idx="13">
                  <c:v>7</c:v>
                </c:pt>
                <c:pt idx="14">
                  <c:v>6</c:v>
                </c:pt>
                <c:pt idx="15">
                  <c:v>3</c:v>
                </c:pt>
                <c:pt idx="16">
                  <c:v>11</c:v>
                </c:pt>
                <c:pt idx="17">
                  <c:v>6</c:v>
                </c:pt>
                <c:pt idx="18">
                  <c:v>14</c:v>
                </c:pt>
                <c:pt idx="19">
                  <c:v>4</c:v>
                </c:pt>
                <c:pt idx="20">
                  <c:v>12</c:v>
                </c:pt>
                <c:pt idx="21">
                  <c:v>10</c:v>
                </c:pt>
                <c:pt idx="22">
                  <c:v>12</c:v>
                </c:pt>
                <c:pt idx="23">
                  <c:v>2</c:v>
                </c:pt>
                <c:pt idx="24">
                  <c:v>9</c:v>
                </c:pt>
                <c:pt idx="25">
                  <c:v>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4 "Ж"</c:v>
                </c:pt>
              </c:strCache>
            </c:strRef>
          </c:tx>
          <c:cat>
            <c:strRef>
              <c:f>Лист1!$A$2:$A$27</c:f>
              <c:strCache>
                <c:ptCount val="26"/>
                <c:pt idx="0">
                  <c:v>Остаюсь сам по себе, один</c:v>
                </c:pt>
                <c:pt idx="1">
                  <c:v>Кусаю ногти или ломаю суставы пальцев</c:v>
                </c:pt>
                <c:pt idx="2">
                  <c:v>Обнимаю или прижимаю к себе кого-то близкого, любимую вещь или глажу животное </c:v>
                </c:pt>
                <c:pt idx="3">
                  <c:v>Плачу и грущу</c:v>
                </c:pt>
                <c:pt idx="4">
                  <c:v>Мечтаю, представляю себе что-нибудь</c:v>
                </c:pt>
                <c:pt idx="5">
                  <c:v>Делаю что-то подобное</c:v>
                </c:pt>
                <c:pt idx="6">
                  <c:v>Гуляю вокруг дома или по улице</c:v>
                </c:pt>
                <c:pt idx="7">
                  <c:v>Рисую, пишу или читаю что-нибудь</c:v>
                </c:pt>
                <c:pt idx="8">
                  <c:v>Ем или пью</c:v>
                </c:pt>
                <c:pt idx="9">
                  <c:v>Борюсь или дерусь с кем-нибудь</c:v>
                </c:pt>
                <c:pt idx="10">
                  <c:v>Схожу с ума</c:v>
                </c:pt>
                <c:pt idx="11">
                  <c:v>Бью, ломаю или швыряю вещи</c:v>
                </c:pt>
                <c:pt idx="12">
                  <c:v>Дразню кого-нибудь</c:v>
                </c:pt>
                <c:pt idx="13">
                  <c:v>Играю во что-нибудь</c:v>
                </c:pt>
                <c:pt idx="14">
                  <c:v>Бегаю или хожу пешком</c:v>
                </c:pt>
                <c:pt idx="15">
                  <c:v>Молюсь</c:v>
                </c:pt>
                <c:pt idx="16">
                  <c:v>Прошу прощения или говорю правду</c:v>
                </c:pt>
                <c:pt idx="17">
                  <c:v>Сплю</c:v>
                </c:pt>
                <c:pt idx="18">
                  <c:v>Говорю сам с собой</c:v>
                </c:pt>
                <c:pt idx="19">
                  <c:v>Говорю с кем-нибудь</c:v>
                </c:pt>
                <c:pt idx="20">
                  <c:v>Думаю об этом</c:v>
                </c:pt>
                <c:pt idx="21">
                  <c:v>Стараюсь забыть</c:v>
                </c:pt>
                <c:pt idx="22">
                  <c:v>Стараюсь расслабиться, оставаться спокойным</c:v>
                </c:pt>
                <c:pt idx="23">
                  <c:v>Гуляю, бегаю, катаюсь на велосипеде</c:v>
                </c:pt>
                <c:pt idx="24">
                  <c:v>Смотрю телевизор, слушаю музыку</c:v>
                </c:pt>
                <c:pt idx="25">
                  <c:v>Воплю и кричу</c:v>
                </c:pt>
              </c:strCache>
            </c:strRef>
          </c:cat>
          <c:val>
            <c:numRef>
              <c:f>Лист1!$H$2:$H$27</c:f>
              <c:numCache>
                <c:formatCode>General</c:formatCode>
                <c:ptCount val="26"/>
                <c:pt idx="0">
                  <c:v>5</c:v>
                </c:pt>
                <c:pt idx="1">
                  <c:v>3</c:v>
                </c:pt>
                <c:pt idx="2">
                  <c:v>9</c:v>
                </c:pt>
                <c:pt idx="3">
                  <c:v>4</c:v>
                </c:pt>
                <c:pt idx="4">
                  <c:v>9</c:v>
                </c:pt>
                <c:pt idx="5">
                  <c:v>2</c:v>
                </c:pt>
                <c:pt idx="6">
                  <c:v>7</c:v>
                </c:pt>
                <c:pt idx="7">
                  <c:v>10</c:v>
                </c:pt>
                <c:pt idx="8">
                  <c:v>5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12</c:v>
                </c:pt>
                <c:pt idx="14">
                  <c:v>4</c:v>
                </c:pt>
                <c:pt idx="15">
                  <c:v>2</c:v>
                </c:pt>
                <c:pt idx="16">
                  <c:v>7</c:v>
                </c:pt>
                <c:pt idx="17">
                  <c:v>4</c:v>
                </c:pt>
                <c:pt idx="18">
                  <c:v>6</c:v>
                </c:pt>
                <c:pt idx="19">
                  <c:v>6</c:v>
                </c:pt>
                <c:pt idx="20">
                  <c:v>4</c:v>
                </c:pt>
                <c:pt idx="21">
                  <c:v>10</c:v>
                </c:pt>
                <c:pt idx="22">
                  <c:v>11</c:v>
                </c:pt>
                <c:pt idx="23">
                  <c:v>6</c:v>
                </c:pt>
                <c:pt idx="24">
                  <c:v>13</c:v>
                </c:pt>
                <c:pt idx="25">
                  <c:v>0</c:v>
                </c:pt>
              </c:numCache>
            </c:numRef>
          </c:val>
        </c:ser>
        <c:axId val="121701120"/>
        <c:axId val="121702656"/>
      </c:barChart>
      <c:catAx>
        <c:axId val="121701120"/>
        <c:scaling>
          <c:orientation val="minMax"/>
        </c:scaling>
        <c:axPos val="b"/>
        <c:tickLblPos val="nextTo"/>
        <c:crossAx val="121702656"/>
        <c:crosses val="autoZero"/>
        <c:auto val="1"/>
        <c:lblAlgn val="ctr"/>
        <c:lblOffset val="100"/>
      </c:catAx>
      <c:valAx>
        <c:axId val="121702656"/>
        <c:scaling>
          <c:orientation val="minMax"/>
        </c:scaling>
        <c:axPos val="l"/>
        <c:majorGridlines/>
        <c:numFmt formatCode="General" sourceLinked="1"/>
        <c:tickLblPos val="nextTo"/>
        <c:crossAx val="1217011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5А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</c:v>
                </c:pt>
                <c:pt idx="1">
                  <c:v>9</c:v>
                </c:pt>
                <c:pt idx="2">
                  <c:v>12</c:v>
                </c:pt>
                <c:pt idx="3">
                  <c:v>10</c:v>
                </c:pt>
                <c:pt idx="4">
                  <c:v>6</c:v>
                </c:pt>
                <c:pt idx="5">
                  <c:v>7</c:v>
                </c:pt>
                <c:pt idx="6">
                  <c:v>13</c:v>
                </c:pt>
                <c:pt idx="7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5Б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</c:v>
                </c:pt>
                <c:pt idx="1">
                  <c:v>8</c:v>
                </c:pt>
                <c:pt idx="2">
                  <c:v>11</c:v>
                </c:pt>
                <c:pt idx="3">
                  <c:v>10</c:v>
                </c:pt>
                <c:pt idx="4">
                  <c:v>6</c:v>
                </c:pt>
                <c:pt idx="5">
                  <c:v>7</c:v>
                </c:pt>
                <c:pt idx="6">
                  <c:v>11</c:v>
                </c:pt>
                <c:pt idx="7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5В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7</c:v>
                </c:pt>
                <c:pt idx="1">
                  <c:v>8</c:v>
                </c:pt>
                <c:pt idx="2">
                  <c:v>12</c:v>
                </c:pt>
                <c:pt idx="3">
                  <c:v>10</c:v>
                </c:pt>
                <c:pt idx="4">
                  <c:v>6</c:v>
                </c:pt>
                <c:pt idx="5">
                  <c:v>8</c:v>
                </c:pt>
                <c:pt idx="6">
                  <c:v>12</c:v>
                </c:pt>
                <c:pt idx="7">
                  <c:v>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5Г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7</c:v>
                </c:pt>
                <c:pt idx="1">
                  <c:v>8</c:v>
                </c:pt>
                <c:pt idx="2">
                  <c:v>11</c:v>
                </c:pt>
                <c:pt idx="3">
                  <c:v>10</c:v>
                </c:pt>
                <c:pt idx="4">
                  <c:v>6</c:v>
                </c:pt>
                <c:pt idx="5">
                  <c:v>9</c:v>
                </c:pt>
                <c:pt idx="6">
                  <c:v>11</c:v>
                </c:pt>
                <c:pt idx="7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5Д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конфронтационный копинг</c:v>
                </c:pt>
                <c:pt idx="1">
                  <c:v>дистанцирование</c:v>
                </c:pt>
                <c:pt idx="2">
                  <c:v>самоконтроль</c:v>
                </c:pt>
                <c:pt idx="3">
                  <c:v>поиск социальной поддержки</c:v>
                </c:pt>
                <c:pt idx="4">
                  <c:v>принятие ответственности</c:v>
                </c:pt>
                <c:pt idx="5">
                  <c:v>бегство - избегание</c:v>
                </c:pt>
                <c:pt idx="6">
                  <c:v>планирование решения проблемы</c:v>
                </c:pt>
                <c:pt idx="7">
                  <c:v>положительная переоценка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6</c:v>
                </c:pt>
                <c:pt idx="1">
                  <c:v>7</c:v>
                </c:pt>
                <c:pt idx="2">
                  <c:v>12</c:v>
                </c:pt>
                <c:pt idx="3">
                  <c:v>10</c:v>
                </c:pt>
                <c:pt idx="4">
                  <c:v>6</c:v>
                </c:pt>
                <c:pt idx="5">
                  <c:v>9</c:v>
                </c:pt>
                <c:pt idx="6">
                  <c:v>13</c:v>
                </c:pt>
                <c:pt idx="7">
                  <c:v>15</c:v>
                </c:pt>
              </c:numCache>
            </c:numRef>
          </c:val>
        </c:ser>
        <c:axId val="122498432"/>
        <c:axId val="122512512"/>
      </c:barChart>
      <c:catAx>
        <c:axId val="122498432"/>
        <c:scaling>
          <c:orientation val="minMax"/>
        </c:scaling>
        <c:axPos val="b"/>
        <c:tickLblPos val="nextTo"/>
        <c:crossAx val="122512512"/>
        <c:crosses val="autoZero"/>
        <c:auto val="1"/>
        <c:lblAlgn val="ctr"/>
        <c:lblOffset val="100"/>
      </c:catAx>
      <c:valAx>
        <c:axId val="122512512"/>
        <c:scaling>
          <c:orientation val="minMax"/>
        </c:scaling>
        <c:axPos val="l"/>
        <c:majorGridlines/>
        <c:numFmt formatCode="General" sourceLinked="1"/>
        <c:tickLblPos val="nextTo"/>
        <c:crossAx val="1224984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высокий уровень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"А"</c:v>
                </c:pt>
                <c:pt idx="1">
                  <c:v>5 "Б"</c:v>
                </c:pt>
                <c:pt idx="2">
                  <c:v>5 "В"</c:v>
                </c:pt>
                <c:pt idx="3">
                  <c:v>5 "Г"</c:v>
                </c:pt>
                <c:pt idx="4">
                  <c:v>5 "Д"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 уровень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"А"</c:v>
                </c:pt>
                <c:pt idx="1">
                  <c:v>5 "Б"</c:v>
                </c:pt>
                <c:pt idx="2">
                  <c:v>5 "В"</c:v>
                </c:pt>
                <c:pt idx="3">
                  <c:v>5 "Г"</c:v>
                </c:pt>
                <c:pt idx="4">
                  <c:v>5 "Д"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</c:v>
                </c:pt>
                <c:pt idx="1">
                  <c:v>6</c:v>
                </c:pt>
                <c:pt idx="2">
                  <c:v>8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уровень (с тенденцией к высокому)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"А"</c:v>
                </c:pt>
                <c:pt idx="1">
                  <c:v>5 "Б"</c:v>
                </c:pt>
                <c:pt idx="2">
                  <c:v>5 "В"</c:v>
                </c:pt>
                <c:pt idx="3">
                  <c:v>5 "Г"</c:v>
                </c:pt>
                <c:pt idx="4">
                  <c:v>5 "Д"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средний уровень (с тенденцией книзкому)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"А"</c:v>
                </c:pt>
                <c:pt idx="1">
                  <c:v>5 "Б"</c:v>
                </c:pt>
                <c:pt idx="2">
                  <c:v>5 "В"</c:v>
                </c:pt>
                <c:pt idx="3">
                  <c:v>5 "Г"</c:v>
                </c:pt>
                <c:pt idx="4">
                  <c:v>5 "Д"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"А"</c:v>
                </c:pt>
                <c:pt idx="1">
                  <c:v>5 "Б"</c:v>
                </c:pt>
                <c:pt idx="2">
                  <c:v>5 "В"</c:v>
                </c:pt>
                <c:pt idx="3">
                  <c:v>5 "Г"</c:v>
                </c:pt>
                <c:pt idx="4">
                  <c:v>5 "Д"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shape val="box"/>
        <c:axId val="122549760"/>
        <c:axId val="122551296"/>
        <c:axId val="0"/>
      </c:bar3DChart>
      <c:catAx>
        <c:axId val="122549760"/>
        <c:scaling>
          <c:orientation val="minMax"/>
        </c:scaling>
        <c:axPos val="l"/>
        <c:tickLblPos val="nextTo"/>
        <c:crossAx val="122551296"/>
        <c:crosses val="autoZero"/>
        <c:auto val="1"/>
        <c:lblAlgn val="ctr"/>
        <c:lblOffset val="100"/>
      </c:catAx>
      <c:valAx>
        <c:axId val="122551296"/>
        <c:scaling>
          <c:orientation val="minMax"/>
        </c:scaling>
        <c:axPos val="b"/>
        <c:majorGridlines/>
        <c:numFmt formatCode="General" sourceLinked="1"/>
        <c:tickLblPos val="nextTo"/>
        <c:crossAx val="1225497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F196C-594E-4EE7-8E6A-36C511B3992F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7901F-C998-41E4-84A6-C618D4DA8C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0AB3730-5E9B-48B9-9422-86DC1ABC77B2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70979A8-69F7-41D6-97A6-F052ACA0C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37DB4-6F71-44A1-8783-81F4A1AA63B6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49BDF-46A0-4D47-8DCD-718EE5C94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66E191-B4EB-412F-B1FC-CBAD5892FD24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C22032B-56CB-48FB-8420-2DB4B9F4D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A9039-9900-4633-A30B-5CE162A2DDD4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95337-971F-417E-8B7D-278829687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8F57AA0-A1D1-4924-9470-1DE45C390C45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66F79D-7146-4C15-A5EB-31B85F62D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B4C5-C12C-4F83-A106-6285E3D6EE86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5E244-A924-44CC-AA22-898DD490A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CE3CB-DC0C-4969-BA7D-61F8C216BD1A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B4057-A8D2-4BBC-A3BD-BF3F0B53F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7CB55-8F85-4EDF-BB97-09F36CE13DE6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37B58-0B18-4CA6-ADDB-3E146DDA0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83B84-71C5-45CB-8693-6D08C5016058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F310A-9599-4A68-B6E0-9D2A18509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2FEE3-600C-4751-9491-D611445AB999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20483-D9C8-4B1A-BF02-F010C1A29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3D8E47-45E0-4C61-A8F6-1593D9411DA1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F6254E-C367-472A-A8EB-285C5A139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8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888C930-E161-4359-88BB-3D3C87165DE3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480CED7-CF61-4328-9A93-395C86D98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6" r:id="rId2"/>
    <p:sldLayoutId id="2147483774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5" r:id="rId9"/>
    <p:sldLayoutId id="2147483772" r:id="rId10"/>
    <p:sldLayoutId id="214748377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1" fontAlgn="base" hangingPunct="1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404664"/>
            <a:ext cx="6264696" cy="28083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dirty="0" smtClean="0"/>
              <a:t> Результаты тестирования родителей учащихся МБОУ лицея №15 города Ставрополя</a:t>
            </a:r>
            <a:endParaRPr lang="ru-RU" sz="3200" dirty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429000"/>
            <a:ext cx="5394325" cy="3168650"/>
          </a:xfrm>
        </p:spPr>
        <p:txBody>
          <a:bodyPr/>
          <a:lstStyle/>
          <a:p>
            <a:pPr eaLnBrk="1" hangingPunct="1"/>
            <a:r>
              <a:rPr lang="ru-RU" sz="2400" smtClean="0"/>
              <a:t>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7239000" cy="260647"/>
          </a:xfrm>
        </p:spPr>
        <p:txBody>
          <a:bodyPr>
            <a:normAutofit/>
          </a:bodyPr>
          <a:lstStyle/>
          <a:p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копинг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стратегий школьного возраста   4 класс</a:t>
            </a:r>
            <a:endParaRPr lang="ru-RU" sz="1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404664"/>
          <a:ext cx="903649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675"/>
            <a:ext cx="8460432" cy="7320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Анализ </a:t>
            </a:r>
            <a:r>
              <a:rPr lang="ru-RU" sz="2800" dirty="0" err="1" smtClean="0"/>
              <a:t>копинг</a:t>
            </a:r>
            <a:r>
              <a:rPr lang="ru-RU" sz="2800" dirty="0" smtClean="0"/>
              <a:t> – теста </a:t>
            </a:r>
            <a:r>
              <a:rPr lang="ru-RU" sz="2800" dirty="0" err="1" smtClean="0"/>
              <a:t>Лазаруза</a:t>
            </a:r>
            <a:r>
              <a:rPr lang="ru-RU" sz="2800" dirty="0" smtClean="0"/>
              <a:t> 5 классы</a:t>
            </a:r>
            <a:br>
              <a:rPr lang="ru-RU" sz="2800" dirty="0" smtClean="0"/>
            </a:br>
            <a:r>
              <a:rPr lang="ru-RU" sz="2800" dirty="0" smtClean="0"/>
              <a:t>родители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675"/>
            <a:ext cx="7848872" cy="80406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Шкала проявления тревоги 5 классы</a:t>
            </a:r>
            <a:br>
              <a:rPr lang="ru-RU" sz="2800" dirty="0" smtClean="0"/>
            </a:br>
            <a:r>
              <a:rPr lang="ru-RU" sz="2800" dirty="0" smtClean="0"/>
              <a:t>учащиеся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20675"/>
            <a:ext cx="7992888" cy="7320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Анализ </a:t>
            </a:r>
            <a:r>
              <a:rPr lang="ru-RU" sz="2800" dirty="0" err="1" smtClean="0"/>
              <a:t>копинг</a:t>
            </a:r>
            <a:r>
              <a:rPr lang="ru-RU" sz="2800" dirty="0" smtClean="0"/>
              <a:t> – теста </a:t>
            </a:r>
            <a:r>
              <a:rPr lang="ru-RU" sz="2800" dirty="0" err="1" smtClean="0"/>
              <a:t>Лазаруза</a:t>
            </a:r>
            <a:r>
              <a:rPr lang="ru-RU" sz="2800" dirty="0" smtClean="0"/>
              <a:t> 6 классы</a:t>
            </a:r>
            <a:br>
              <a:rPr lang="ru-RU" sz="2800" dirty="0" smtClean="0"/>
            </a:br>
            <a:r>
              <a:rPr lang="ru-RU" sz="2800" dirty="0" smtClean="0"/>
              <a:t>родители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792088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675"/>
            <a:ext cx="8172400" cy="6600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Шкала проявления тревоги 6 классы</a:t>
            </a:r>
            <a:br>
              <a:rPr lang="ru-RU" sz="2800" dirty="0" smtClean="0"/>
            </a:br>
            <a:r>
              <a:rPr lang="ru-RU" sz="2800" dirty="0" smtClean="0"/>
              <a:t>учащиеся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643192" cy="1020093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опросник</a:t>
            </a:r>
            <a:r>
              <a:rPr lang="ru-RU" sz="2800" dirty="0" smtClean="0"/>
              <a:t> Взаимодействие</a:t>
            </a:r>
            <a:br>
              <a:rPr lang="ru-RU" sz="2800" dirty="0" smtClean="0"/>
            </a:br>
            <a:r>
              <a:rPr lang="ru-RU" sz="2800" dirty="0" smtClean="0"/>
              <a:t> родителей с ребенком</a:t>
            </a:r>
            <a:br>
              <a:rPr lang="ru-RU" sz="2800" dirty="0" smtClean="0"/>
            </a:br>
            <a:r>
              <a:rPr lang="ru-RU" sz="2800" dirty="0" smtClean="0"/>
              <a:t> ВРР 7 классы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6431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Инвентаризация симптомов стресса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 классы, учащиеся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675"/>
            <a:ext cx="8316416" cy="5880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Анализ </a:t>
            </a:r>
            <a:r>
              <a:rPr lang="ru-RU" sz="2800" dirty="0" err="1" smtClean="0"/>
              <a:t>копинг</a:t>
            </a:r>
            <a:r>
              <a:rPr lang="ru-RU" sz="2800" dirty="0" smtClean="0"/>
              <a:t> – теста </a:t>
            </a:r>
            <a:r>
              <a:rPr lang="ru-RU" sz="2800" dirty="0" err="1" smtClean="0"/>
              <a:t>Лазаруза</a:t>
            </a:r>
            <a:r>
              <a:rPr lang="ru-RU" sz="2800" dirty="0" smtClean="0"/>
              <a:t> 8 классы</a:t>
            </a:r>
            <a:br>
              <a:rPr lang="ru-RU" sz="2800" dirty="0" smtClean="0"/>
            </a:br>
            <a:r>
              <a:rPr lang="ru-RU" sz="2800" dirty="0" smtClean="0"/>
              <a:t>родители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7787208" cy="72008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копинг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стратегий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Хайма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Выход из сложных ситуаций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 класс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7992888" cy="547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20675"/>
            <a:ext cx="8208912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Анализ </a:t>
            </a:r>
            <a:r>
              <a:rPr lang="ru-RU" sz="2800" dirty="0" err="1" smtClean="0"/>
              <a:t>копинг</a:t>
            </a:r>
            <a:r>
              <a:rPr lang="ru-RU" sz="2800" dirty="0" smtClean="0"/>
              <a:t> – теста </a:t>
            </a:r>
            <a:r>
              <a:rPr lang="ru-RU" sz="2800" dirty="0" err="1" smtClean="0"/>
              <a:t>Лазаруза</a:t>
            </a:r>
            <a:r>
              <a:rPr lang="ru-RU" sz="2800" dirty="0" smtClean="0"/>
              <a:t> 9 классы</a:t>
            </a:r>
            <a:br>
              <a:rPr lang="ru-RU" sz="2800" dirty="0" smtClean="0"/>
            </a:br>
            <a:r>
              <a:rPr lang="ru-RU" sz="2800" dirty="0" smtClean="0"/>
              <a:t>родители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Диагностика родителей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08050"/>
          <a:ext cx="8100392" cy="5949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698"/>
                <a:gridCol w="4503694"/>
              </a:tblGrid>
              <a:tr h="68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Используемые  методики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Измеряемые характеристики</a:t>
                      </a:r>
                      <a:endParaRPr lang="ru-RU" sz="1800" dirty="0" smtClean="0">
                        <a:latin typeface="+mn-lt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45883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Опросник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«Взаимодействие родителей с ребенком»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Предназначен для анализа детско-родительских взаимодействий, эмоциональное отношение родителя к ребенку, особенности воспитательской позиции родителя, согласованность и удовлетворенность участников взаимодействия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60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Опросник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семейных взаимоотношений»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позволяет определить различные нарушения процесса воспитания, выявить тип неграмотного патологического воспитания и установить некоторые причины этих нарушений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60643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Копинг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тест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Лазаруса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предназначена для определения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копинг-механизмов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способов преодоления трудностей в различных сферах психической деятельности,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копинг-стратегий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 smtClean="0"/>
              <a:t>опросник</a:t>
            </a:r>
            <a:r>
              <a:rPr lang="ru-RU" sz="2800" dirty="0" smtClean="0"/>
              <a:t> Взаимодействие</a:t>
            </a:r>
            <a:br>
              <a:rPr lang="ru-RU" sz="2800" dirty="0" smtClean="0"/>
            </a:br>
            <a:r>
              <a:rPr lang="ru-RU" sz="2800" dirty="0" smtClean="0"/>
              <a:t> родителей с ребенком</a:t>
            </a:r>
            <a:br>
              <a:rPr lang="ru-RU" sz="2800" dirty="0" smtClean="0"/>
            </a:br>
            <a:r>
              <a:rPr lang="ru-RU" sz="2800" dirty="0" smtClean="0"/>
              <a:t> ВРР 9 классы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4"/>
            <a:ext cx="8003232" cy="15241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</a:t>
            </a:r>
            <a:br>
              <a:rPr lang="ru-RU" dirty="0" smtClean="0"/>
            </a:br>
            <a:r>
              <a:rPr lang="ru-RU" dirty="0" smtClean="0"/>
              <a:t> первичной диагностики учащихся старших классов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675"/>
            <a:ext cx="824440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Анализ </a:t>
            </a:r>
            <a:r>
              <a:rPr lang="ru-RU" sz="2400" dirty="0" smtClean="0"/>
              <a:t>семейных взаимоотношений 10 классы</a:t>
            </a:r>
            <a:br>
              <a:rPr lang="ru-RU" sz="2400" dirty="0" smtClean="0"/>
            </a:br>
            <a:r>
              <a:rPr lang="ru-RU" sz="2400" dirty="0" smtClean="0"/>
              <a:t>родители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316416" cy="10081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Анализ </a:t>
            </a:r>
            <a:r>
              <a:rPr lang="ru-RU" sz="2400" dirty="0" smtClean="0"/>
              <a:t>семейных взаимоотношений 11 классы</a:t>
            </a:r>
            <a:br>
              <a:rPr lang="ru-RU" sz="2400" dirty="0" smtClean="0"/>
            </a:br>
            <a:r>
              <a:rPr lang="ru-RU" sz="2400" dirty="0" smtClean="0"/>
              <a:t>родители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7643192" cy="511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4"/>
            <a:ext cx="8003232" cy="15241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</a:t>
            </a:r>
            <a:br>
              <a:rPr lang="ru-RU" dirty="0" smtClean="0"/>
            </a:br>
            <a:r>
              <a:rPr lang="ru-RU" dirty="0" smtClean="0"/>
              <a:t> первичной диагностики учащихся старших классов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5160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руки Вагнера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13" name="Рисунок 9" descr="https://www.bestreferat.ru/images/paper/14/51/898511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1728192" cy="1728192"/>
          </a:xfrm>
          <a:prstGeom prst="rect">
            <a:avLst/>
          </a:prstGeom>
          <a:noFill/>
        </p:spPr>
      </p:pic>
      <p:pic>
        <p:nvPicPr>
          <p:cNvPr id="21512" name="Рисунок 10" descr="https://www.bestreferat.ru/images/paper/15/51/898511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1440160" cy="1590177"/>
          </a:xfrm>
          <a:prstGeom prst="rect">
            <a:avLst/>
          </a:prstGeom>
          <a:noFill/>
        </p:spPr>
      </p:pic>
      <p:pic>
        <p:nvPicPr>
          <p:cNvPr id="21511" name="Рисунок 11" descr="https://www.bestreferat.ru/images/paper/16/51/8985116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894175"/>
            <a:ext cx="2880320" cy="1497766"/>
          </a:xfrm>
          <a:prstGeom prst="rect">
            <a:avLst/>
          </a:prstGeom>
          <a:noFill/>
        </p:spPr>
      </p:pic>
      <p:pic>
        <p:nvPicPr>
          <p:cNvPr id="21510" name="Рисунок 12" descr="https://www.bestreferat.ru/images/paper/17/51/8985117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0833" y="1916832"/>
            <a:ext cx="2050324" cy="1501130"/>
          </a:xfrm>
          <a:prstGeom prst="rect">
            <a:avLst/>
          </a:prstGeom>
          <a:noFill/>
        </p:spPr>
      </p:pic>
      <p:pic>
        <p:nvPicPr>
          <p:cNvPr id="21509" name="Рисунок 13" descr="https://www.bestreferat.ru/images/paper/18/51/8985118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4005064"/>
            <a:ext cx="1824656" cy="1224136"/>
          </a:xfrm>
          <a:prstGeom prst="rect">
            <a:avLst/>
          </a:prstGeom>
          <a:noFill/>
        </p:spPr>
      </p:pic>
      <p:pic>
        <p:nvPicPr>
          <p:cNvPr id="21508" name="Рисунок 14" descr="https://www.bestreferat.ru/images/paper/19/51/8985119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39752" y="2348880"/>
            <a:ext cx="2232248" cy="1545402"/>
          </a:xfrm>
          <a:prstGeom prst="rect">
            <a:avLst/>
          </a:prstGeom>
          <a:noFill/>
        </p:spPr>
      </p:pic>
      <p:pic>
        <p:nvPicPr>
          <p:cNvPr id="21507" name="Рисунок 15" descr="https://www.bestreferat.ru/images/paper/20/51/8985120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3501009"/>
            <a:ext cx="2160240" cy="1383312"/>
          </a:xfrm>
          <a:prstGeom prst="rect">
            <a:avLst/>
          </a:prstGeom>
          <a:noFill/>
        </p:spPr>
      </p:pic>
      <p:pic>
        <p:nvPicPr>
          <p:cNvPr id="21506" name="Рисунок 16" descr="https://www.bestreferat.ru/images/paper/21/51/8985121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8064" y="4996352"/>
            <a:ext cx="2352261" cy="1384976"/>
          </a:xfrm>
          <a:prstGeom prst="rect">
            <a:avLst/>
          </a:prstGeom>
          <a:noFill/>
        </p:spPr>
      </p:pic>
      <p:pic>
        <p:nvPicPr>
          <p:cNvPr id="21505" name="Рисунок 17" descr="https://www.bestreferat.ru/images/paper/22/51/8985122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3789040"/>
            <a:ext cx="1584176" cy="2311033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6513" y="3762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60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6513" y="7429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100392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Анализ </a:t>
            </a:r>
            <a:r>
              <a:rPr lang="ru-RU" sz="2000" dirty="0" err="1" smtClean="0"/>
              <a:t>копинг</a:t>
            </a:r>
            <a:r>
              <a:rPr lang="ru-RU" sz="2000" dirty="0" smtClean="0"/>
              <a:t> стратегий учащихся и родителей   </a:t>
            </a:r>
            <a:endParaRPr lang="ru-RU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9043" t="17482" r="51116" b="8246"/>
          <a:stretch>
            <a:fillRect/>
          </a:stretch>
        </p:blipFill>
        <p:spPr bwMode="auto">
          <a:xfrm>
            <a:off x="1979712" y="692696"/>
            <a:ext cx="4114743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675"/>
            <a:ext cx="79208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опросник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Взаимодействие родителей с ребенком</a:t>
            </a:r>
            <a:br>
              <a:rPr lang="ru-RU" sz="2800" dirty="0" smtClean="0"/>
            </a:br>
            <a:r>
              <a:rPr lang="ru-RU" sz="2800" dirty="0" smtClean="0"/>
              <a:t> 1 классы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628800"/>
          <a:ext cx="77768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675"/>
            <a:ext cx="8316416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опросник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Взаимодействие  родителей с ребенком</a:t>
            </a:r>
            <a:br>
              <a:rPr lang="ru-RU" sz="2800" dirty="0" smtClean="0"/>
            </a:br>
            <a:r>
              <a:rPr lang="ru-RU" sz="2800" dirty="0" smtClean="0"/>
              <a:t> 2 классы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609724"/>
          <a:ext cx="7920880" cy="505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79"/>
            <a:ext cx="7239000" cy="10801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копинг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стратегий школьного возраста 2 класс</a:t>
            </a:r>
            <a:r>
              <a:rPr lang="ru-RU" sz="4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7239000" cy="525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675"/>
            <a:ext cx="81724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Опросник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Взаимодействие родителей с ребенком</a:t>
            </a:r>
            <a:br>
              <a:rPr lang="ru-RU" sz="2800" dirty="0" smtClean="0"/>
            </a:br>
            <a:r>
              <a:rPr lang="ru-RU" sz="2800" dirty="0" smtClean="0"/>
              <a:t> 3 классы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609724"/>
          <a:ext cx="7920880" cy="5131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7239000" cy="260647"/>
          </a:xfrm>
        </p:spPr>
        <p:txBody>
          <a:bodyPr>
            <a:normAutofit/>
          </a:bodyPr>
          <a:lstStyle/>
          <a:p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копинг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стратегий школьного возраста 3 класс</a:t>
            </a:r>
            <a:endParaRPr lang="ru-RU" sz="1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675"/>
            <a:ext cx="8100392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Опросник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Взаимодействие  родителей с ребенком</a:t>
            </a:r>
            <a:br>
              <a:rPr lang="ru-RU" sz="2800" dirty="0" smtClean="0"/>
            </a:br>
            <a:r>
              <a:rPr lang="ru-RU" sz="2800" dirty="0" smtClean="0"/>
              <a:t> 4 классы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609724"/>
          <a:ext cx="7992888" cy="505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пинг стратегии анализ результатов доп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копинг стратегии анализ результатов доп</Template>
  <TotalTime>846</TotalTime>
  <Words>167</Words>
  <Application>Microsoft Office PowerPoint</Application>
  <PresentationFormat>Экран (4:3)</PresentationFormat>
  <Paragraphs>35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копинг стратегии анализ результатов доп</vt:lpstr>
      <vt:lpstr>  Результаты тестирования родителей учащихся МБОУ лицея №15 города Ставрополя</vt:lpstr>
      <vt:lpstr>Диагностика родителей</vt:lpstr>
      <vt:lpstr>Анализ копинг стратегий учащихся и родителей   </vt:lpstr>
      <vt:lpstr>опросник  Взаимодействие родителей с ребенком  1 классы</vt:lpstr>
      <vt:lpstr>опросник  Взаимодействие  родителей с ребенком  2 классы</vt:lpstr>
      <vt:lpstr>   Опросник копинг стратегий школьного возраста 2 класс </vt:lpstr>
      <vt:lpstr>Опросник  Взаимодействие родителей с ребенком  3 классы</vt:lpstr>
      <vt:lpstr>Опросник копинг стратегий школьного возраста 3 класс</vt:lpstr>
      <vt:lpstr>Опросник  Взаимодействие  родителей с ребенком  4 классы</vt:lpstr>
      <vt:lpstr>Опросник копинг стратегий школьного возраста   4 класс</vt:lpstr>
      <vt:lpstr>Анализ копинг – теста Лазаруза 5 классы родители</vt:lpstr>
      <vt:lpstr>Шкала проявления тревоги 5 классы учащиеся</vt:lpstr>
      <vt:lpstr>Анализ копинг – теста Лазаруза 6 классы родители</vt:lpstr>
      <vt:lpstr>Шкала проявления тревоги 6 классы учащиеся</vt:lpstr>
      <vt:lpstr>опросник Взаимодействие  родителей с ребенком  ВРР 7 классы</vt:lpstr>
      <vt:lpstr>Инвентаризация симптомов стресса 7 классы, учащиеся</vt:lpstr>
      <vt:lpstr>Анализ копинг – теста Лазаруза 8 классы родители</vt:lpstr>
      <vt:lpstr>Диагностика копинг стратегий Хайма Выход из сложных ситуаций 8 класс</vt:lpstr>
      <vt:lpstr>Анализ копинг – теста Лазаруза 9 классы родители</vt:lpstr>
      <vt:lpstr>опросник Взаимодействие  родителей с ребенком  ВРР 9 классы</vt:lpstr>
      <vt:lpstr>Результаты  первичной диагностики учащихся старших классов</vt:lpstr>
      <vt:lpstr>Анализ семейных взаимоотношений 10 классы родители</vt:lpstr>
      <vt:lpstr>Анализ семейных взаимоотношений 11 классы родители</vt:lpstr>
      <vt:lpstr>Результаты  первичной диагностики учащихся старших классов</vt:lpstr>
      <vt:lpstr>Тест руки Вагнера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тестирования педагогов МБОУ лицея №15 города Ставрополя</dc:title>
  <dc:creator>Пользователь Windows</dc:creator>
  <cp:lastModifiedBy>Пользователь Windows</cp:lastModifiedBy>
  <cp:revision>77</cp:revision>
  <dcterms:created xsi:type="dcterms:W3CDTF">2019-10-31T04:57:39Z</dcterms:created>
  <dcterms:modified xsi:type="dcterms:W3CDTF">2020-03-24T15:54:22Z</dcterms:modified>
</cp:coreProperties>
</file>