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BED2B-6A9A-415E-9CEA-B39536E11E9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5DC8-4AFF-4733-A291-A17BCC99E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5DC8-4AFF-4733-A291-A17BCC99EE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1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5DC8-4AFF-4733-A291-A17BCC99EE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73A2A9-0FFE-4756-A074-B03DD9074E49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C3E19A-B92B-4B3C-83D2-74C5949DF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679906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Копинг</a:t>
            </a:r>
            <a:r>
              <a:rPr lang="ru-RU" b="1" dirty="0" smtClean="0"/>
              <a:t>-стратегии субъектов образовательного процесса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4795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02474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Жизненные трудности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Ситуации, нарушающие ценностную сферу личности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b="1" dirty="0" smtClean="0"/>
              <a:t>Кризисная ситуация </a:t>
            </a:r>
            <a:r>
              <a:rPr lang="ru-RU" dirty="0" smtClean="0"/>
              <a:t>– психически напряженное значимое переживание по преодолению жизненных событий или травм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Копинг</a:t>
            </a:r>
            <a:r>
              <a:rPr lang="ru-RU" dirty="0" smtClean="0"/>
              <a:t> </a:t>
            </a:r>
            <a:r>
              <a:rPr lang="ru-RU" b="1" dirty="0" smtClean="0"/>
              <a:t>(англ. </a:t>
            </a:r>
            <a:r>
              <a:rPr lang="en-US" b="1" dirty="0" smtClean="0"/>
              <a:t>cope</a:t>
            </a:r>
            <a:r>
              <a:rPr lang="ru-RU" b="1" dirty="0" smtClean="0"/>
              <a:t>)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индивидуальный способ взаимодействия с ситуацией, в соответствии с ее собственной логикой, значимостью в жизни человека и его психологическими возможностями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</a:t>
            </a:r>
            <a:r>
              <a:rPr lang="ru-RU" b="1" dirty="0" err="1" smtClean="0"/>
              <a:t>копинга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и поддержание благополучия человека, физического и психического здоровья и удовлетворенности социальными отношениями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3" y="3789040"/>
            <a:ext cx="3628628" cy="27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Копинг</a:t>
            </a:r>
            <a:r>
              <a:rPr lang="ru-RU" b="1" dirty="0" smtClean="0"/>
              <a:t> стратегии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э</a:t>
            </a:r>
            <a:r>
              <a:rPr lang="ru-RU" dirty="0" smtClean="0"/>
              <a:t>то модели преодоления трудностей социальной среды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b="1" dirty="0" err="1" smtClean="0"/>
              <a:t>Копинг</a:t>
            </a:r>
            <a:r>
              <a:rPr lang="ru-RU" b="1" dirty="0" smtClean="0"/>
              <a:t> поведение </a:t>
            </a:r>
            <a:r>
              <a:rPr lang="ru-RU" dirty="0" smtClean="0"/>
              <a:t>– непрерывно меняющиеся когнитивные поведенческие попытки справиться со специфическими внешними или внутренними требованиями, которые оцениваются как чрезмерные или превышающие ресурсы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9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 err="1" smtClean="0"/>
              <a:t>копинг</a:t>
            </a:r>
            <a:r>
              <a:rPr lang="ru-RU" b="1" dirty="0" smtClean="0"/>
              <a:t> стратегий 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AutoNum type="arabicPeriod"/>
            </a:pPr>
            <a:r>
              <a:rPr lang="ru-RU" dirty="0" smtClean="0"/>
              <a:t>Эмоциональная</a:t>
            </a:r>
          </a:p>
          <a:p>
            <a:pPr marL="525780" indent="-457200">
              <a:buAutoNum type="arabicPeriod"/>
            </a:pPr>
            <a:r>
              <a:rPr lang="ru-RU" dirty="0" smtClean="0"/>
              <a:t>Проблемной фокусировки(когнитивная)</a:t>
            </a:r>
          </a:p>
          <a:p>
            <a:pPr marL="525780" indent="-457200">
              <a:buAutoNum type="arabicPeriod"/>
            </a:pPr>
            <a:r>
              <a:rPr lang="ru-RU" dirty="0" smtClean="0"/>
              <a:t>Поведенческая</a:t>
            </a:r>
          </a:p>
          <a:p>
            <a:pPr marL="525780" indent="-457200"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4608512" cy="24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Сферы </a:t>
            </a:r>
            <a:r>
              <a:rPr lang="ru-RU" b="1" dirty="0" err="1" smtClean="0"/>
              <a:t>копинг</a:t>
            </a:r>
            <a:r>
              <a:rPr lang="ru-RU" b="1" dirty="0" smtClean="0"/>
              <a:t> стратегии: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Адаптивные</a:t>
            </a:r>
          </a:p>
          <a:p>
            <a:r>
              <a:rPr lang="ru-RU" dirty="0" smtClean="0"/>
              <a:t>Относительно адаптивные</a:t>
            </a:r>
          </a:p>
          <a:p>
            <a:r>
              <a:rPr lang="ru-RU" dirty="0" smtClean="0"/>
              <a:t>Неадаптивные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608512" cy="263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Копинг</a:t>
            </a:r>
            <a:r>
              <a:rPr lang="ru-RU" b="1" dirty="0" smtClean="0"/>
              <a:t> 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Ключевые ресурсы – это жизнестойкость и стрессоустойчивость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36978"/>
            <a:ext cx="4730849" cy="315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 </a:t>
            </a:r>
            <a:r>
              <a:rPr lang="ru-RU" b="1" dirty="0" err="1" smtClean="0"/>
              <a:t>копинг</a:t>
            </a:r>
            <a:r>
              <a:rPr lang="ru-RU" b="1" dirty="0" smtClean="0"/>
              <a:t>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Это способность человека сознательно поддерживать свое психическое и физическое здоровье и социальное благополучие на основе сформированных </a:t>
            </a:r>
            <a:r>
              <a:rPr lang="ru-RU" dirty="0" err="1" smtClean="0"/>
              <a:t>копинг</a:t>
            </a:r>
            <a:r>
              <a:rPr lang="ru-RU" dirty="0" smtClean="0"/>
              <a:t> стратегий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5370"/>
            <a:ext cx="3672408" cy="229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153</Words>
  <Application>Microsoft Office PowerPoint</Application>
  <PresentationFormat>Экран (4:3)</PresentationFormat>
  <Paragraphs>27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Копинг-стратегии субъектов образовательного процесса</vt:lpstr>
      <vt:lpstr>Жизненные трудности </vt:lpstr>
      <vt:lpstr>Копинг (англ. cope) - это</vt:lpstr>
      <vt:lpstr>Задачи копинга:</vt:lpstr>
      <vt:lpstr>Копинг стратегии - </vt:lpstr>
      <vt:lpstr>Классификация копинг стратегий :</vt:lpstr>
      <vt:lpstr>Сферы копинг стратегии:</vt:lpstr>
      <vt:lpstr>Копинг ресурсы</vt:lpstr>
      <vt:lpstr>Результат копинг поведения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Копинг-стратегии субъектов образовательного процесса</dc:title>
  <dc:creator>Admin</dc:creator>
  <cp:lastModifiedBy>Admin</cp:lastModifiedBy>
  <cp:revision>5</cp:revision>
  <dcterms:created xsi:type="dcterms:W3CDTF">2019-01-23T08:41:45Z</dcterms:created>
  <dcterms:modified xsi:type="dcterms:W3CDTF">2019-01-23T09:07:23Z</dcterms:modified>
</cp:coreProperties>
</file>