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5" d="100"/>
          <a:sy n="85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137418-9DA5-4B60-BD4E-A06827F2269C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AD7785-975D-463C-BFE1-FF21E96A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-news.ru/art_desc.php?aid=849" TargetMode="External"/><Relationship Id="rId7" Type="http://schemas.openxmlformats.org/officeDocument/2006/relationships/hyperlink" Target="http://www.coolreferat.com/" TargetMode="External"/><Relationship Id="rId2" Type="http://schemas.openxmlformats.org/officeDocument/2006/relationships/hyperlink" Target="http://yandex.ru/yandsearch?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ztory.ru/rus/knyaz-vladimir.html" TargetMode="External"/><Relationship Id="rId5" Type="http://schemas.openxmlformats.org/officeDocument/2006/relationships/hyperlink" Target="http://images.yandex.ru/yandsearch?text" TargetMode="External"/><Relationship Id="rId4" Type="http://schemas.openxmlformats.org/officeDocument/2006/relationships/hyperlink" Target="http://www.bibliotekar.ru/rusHristianstvo/5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новое по опк\картинки крещение руси\1315829583_10-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11306"/>
            <a:ext cx="7920880" cy="567063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43608" y="692696"/>
            <a:ext cx="7056784" cy="14401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православной культуры 4 </a:t>
            </a:r>
            <a:r>
              <a:rPr lang="ru-RU" sz="3600" b="1" kern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928670"/>
            <a:ext cx="3729006" cy="21431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После смерти князя Владимира и княгини Анны здесь находилась гробница Анны и мраморная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рака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Владимира. Ракой называется богато украшенное захоронение святого или ларец с мощами.</a:t>
            </a:r>
          </a:p>
          <a:p>
            <a:pPr algn="ctr"/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4338" name="Picture 2" descr="http://artclassic.edu.ru/attach.asp?a_no=671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571480"/>
            <a:ext cx="463186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ое по опк\православная церковь\0_63eca_d4a3ed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7042" cy="5616624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388843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На местах, где раньше люди поклонялись идолам, по приказу князя стали строить христианские храмы. К концу правления равноапостольного князя Владимира в столице Руси - Киеве - уже было 400 храмов.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908720"/>
            <a:ext cx="324036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Для просвещения народа Владимир приказал создавать училища. Так было положено начало русского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просвещения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образования детей.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6148" name="Picture 4" descr="E:\новое по опк\картинки крещение руси\s1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548680"/>
            <a:ext cx="4922300" cy="568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1"/>
            <a:ext cx="8352928" cy="25202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Теперь просвещение и распространение грамотности стало Государственно-церковным делом. В училищах отроки получали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обучение книжное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это значит, что их не просто учили читать и писать, но обучали Премудрости Божией.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4" name="Picture 2" descr="E:\новое по опк\картинки крещение руси\1295345549_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996952"/>
            <a:ext cx="6192688" cy="3251162"/>
          </a:xfrm>
          <a:prstGeom prst="rect">
            <a:avLst/>
          </a:prstGeom>
          <a:noFill/>
        </p:spPr>
      </p:pic>
      <p:pic>
        <p:nvPicPr>
          <p:cNvPr id="5" name="Picture 3" descr="C:\Users\Учитель\Pictures\анимированные рамки\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021289"/>
            <a:ext cx="1472891" cy="216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1"/>
            <a:ext cx="8517632" cy="30963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Эта Премудрость хранилась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в церковных книгах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, других книг тогда не было. Поэтому слова «книжное, книга» относились только к церковным книгам. И, обучаясь, отроки, прежде всего, постигали Евангелие. Изначально слово «просвещение» и означало «просвещение светом Евангелия».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0242" name="Picture 2" descr="http://www.cbs.irkutsk.ru/images/14-03-13-0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928794" y="3383197"/>
            <a:ext cx="5143536" cy="291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367240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Удивительные перемены произошли с князем Владимиром после крещения. Он не хотел больше воевать, потому что боялся причинить зло, и за оружие брался только для защиты Отечества.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7170" name="Picture 2" descr="E:\новое по опк\картинки крещение руси\II_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67944" y="548680"/>
            <a:ext cx="443239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1811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На широком княжеском дворе стали устраивать по праздникам угощения для всего народа, а для больных по домам развозили хлеб, мясо, мёд и другие продукты. По распоряжению Владимира трапезы для голодных устраивались не только в Киеве, но и в других городах и деревнях.</a:t>
            </a:r>
          </a:p>
          <a:p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8196" name="Picture 4" descr="http://vif2ne.ru/nvk/forum/files/Kazansky/%28100213215318%29_Ryabushkin_A_P_Pir_bogatyrej_u_laskovogo_knyazya_Vladimir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85917" y="3500438"/>
            <a:ext cx="5602765" cy="278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8676456" cy="11129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Князь искренне и глубоко принял христианское учение, он старался быть достойным христианином и мудрым правителем христианского государства.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8194" name="Picture 2" descr="E:\новое по опк\картинки крещение руси\________________ ___________resiz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67744" y="548680"/>
            <a:ext cx="445985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35719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1008 году западный миссионер Бруно </a:t>
            </a:r>
            <a:r>
              <a:rPr lang="ru-RU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Кверфуртский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побывал в Киеве, встречался с князем Владимиром и потом описывал его как образцового христианина.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6146" name="Picture 2" descr="http://catholichurch.ru/uploads/gallery/album_6/gallery_4_6_15879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66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93843" y="571480"/>
            <a:ext cx="424056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14422"/>
            <a:ext cx="367354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Древние русские рукописи также характеризуют князя как добропорядочного христианина и мудрого правителя.</a:t>
            </a:r>
          </a:p>
          <a:p>
            <a:pPr algn="ctr"/>
            <a:endParaRPr lang="ru-RU" sz="36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5122" name="Picture 2" descr="http://www.bogoslov.ru/data/2010/11/04/1233432874/1knyaz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97164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24744"/>
            <a:ext cx="350046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Князь Владимир спешил окрестить свой народ и просветить светом 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Евангелия</a:t>
            </a:r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pPr algn="ctr">
              <a:buNone/>
            </a:pPr>
            <a:endParaRPr lang="ru-RU" sz="40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2050" name="Picture 2" descr="E:\новое по опк\картинки крещение руси\5853497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79912" y="620688"/>
            <a:ext cx="4810100" cy="564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0891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Народ очень любил своего князя за красоту, доброту и принесённый Свет Евангелия Христова и называл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Владимиром Красное Солнышко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9218" name="Picture 2" descr="E:\новое по опк\картинки крещение руси\3RIA-210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71600" y="1988840"/>
            <a:ext cx="7272808" cy="423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143116"/>
            <a:ext cx="2571768" cy="3525831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 Рисунок учащегося    4 класса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36866" name="Picture 2" descr="http://www.detisavve.ru/timthumb/timthumb.php?src=/upload/iblock/456/4563e3cc195f29b0041ce826dd7d99e9.jpg&amp;h=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571480"/>
            <a:ext cx="4270805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929330"/>
            <a:ext cx="428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Князь Владимир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Красно-Солнышко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Русское государство занимало обширные земли, поэтому крещение народа и его христианское просвещение растянулось на долгое время.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0243" name="Picture 3" descr="E:\новое по опк\картинки крещение руси\geycn. xtyksisy bayejmlq pjjkqz_preview.gif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39685" y="1988840"/>
            <a:ext cx="5693139" cy="426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4176464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Но годом Крещения Руси принято считать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988</a:t>
            </a:r>
            <a:r>
              <a:rPr lang="ru-RU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год, когда князь захватив Херсонес, крестился и начал крестить русский народ.</a:t>
            </a:r>
          </a:p>
          <a:p>
            <a:pPr algn="ctr"/>
            <a:endParaRPr lang="ru-RU" sz="28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1267" name="Picture 3" descr="E:\новое по опк\картинки крещение руси\31054_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04048" y="620688"/>
            <a:ext cx="339574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новое по опк\картинки крещение руси\WY1NWJmY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11435" y="476672"/>
            <a:ext cx="81101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20688"/>
            <a:ext cx="64294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Источники: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Учебник ОПК 4 класс История религиозных культур А.В.Бородиной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  <a:hlinkClick r:id="rId2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2"/>
              </a:rPr>
              <a:t>http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2"/>
              </a:rPr>
              <a:t>://yandex.ru/yandsearch?text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3"/>
              </a:rPr>
              <a:t>http://www.ru-news.ru/art_desc.php?aid=849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4"/>
              </a:rPr>
              <a:t>http://www.bibliotekar.ru/rusHristianstvo/5.htm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5"/>
              </a:rPr>
              <a:t>http://images.yandex.ru/yandsearch?text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6"/>
              </a:rPr>
              <a:t>http://hiztory.ru/rus/knyaz-vladimir.html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  <a:hlinkClick r:id="rId7"/>
              </a:rPr>
              <a:t>http://www.coolreferat.com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8681"/>
            <a:ext cx="8286808" cy="230425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Сначала он очистил землю от кумиров, которым народ поклонялся прежде. Князь приказал истребить всех кумиров и идолов. Их топили в воде, иногда рубили и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сжигали.</a:t>
            </a:r>
            <a:endParaRPr lang="ru-RU" sz="3600" b="1" dirty="0" smtClean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  <a:p>
            <a:pPr algn="ctr">
              <a:buNone/>
            </a:pPr>
            <a:endParaRPr lang="ru-RU" sz="36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21506" name="Picture 2" descr="http://bialczynski.files.wordpress.com/2010/05/zer-zniszczenie-arkony-bishop_zer-absalon_topples_the_god_svantevit_at_arkona.png?w=720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7704" y="2348880"/>
            <a:ext cx="5417738" cy="382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143932" cy="116837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летописи рассказывается, что Перуна привязали к конскому хвосту, били тростями и бросили с горы в Днепр. Княжеские воины отталкивали его от берега, чтобы народ не выловил идола.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20482" name="Picture 2" descr="http://img0.liveinternet.ru/images/attach/c/4/78/293/78293690_Rus_drevny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5314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147248" cy="11521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После этого князь Владимир приказал крестить весь народ в водах Днепра и других рек.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3074" name="Picture 2" descr="E:\новое по опк\картинки крещение руси\911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1560" y="1628801"/>
            <a:ext cx="7920880" cy="463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515352" cy="15001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Киеве, на том самом месте, где стоял знаменитый Перун, князь приказал построить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храм Святого Василия.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 </a:t>
            </a:r>
          </a:p>
          <a:p>
            <a:pPr algn="ctr">
              <a:buNone/>
            </a:pP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8434" name="Picture 2" descr="http://www.photoukraine.com/i/articles/Zhytomir%20Photos/01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728" y="2000240"/>
            <a:ext cx="6246798" cy="431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143381"/>
            <a:ext cx="8586790" cy="20717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А затем повелел возвести каменный храм в честь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Пресвятой Богородицы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. 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Князь призвал для этого из Константинополя искусных зодчих (так на Руси называли строителей).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7410" name="Picture 2" descr="http://www.mmedia.nsu.ru/culture/DATA/obj2426/PICTURE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857355" y="571480"/>
            <a:ext cx="548371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515352" cy="15716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В 994-996 годах храм был построен, и князь Владимир отдал туда святые мощи, кресты и сосуды, которые он привёз из Херсонеса.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16386" name="Picture 2" descr="http://ukrainaincognita.com/sites/default/files/lviv_ts_klymenta_int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429256" y="2071678"/>
            <a:ext cx="3125392" cy="4167190"/>
          </a:xfrm>
          <a:prstGeom prst="flowChartDelay">
            <a:avLst/>
          </a:prstGeom>
          <a:noFill/>
          <a:ln w="57150">
            <a:solidFill>
              <a:srgbClr val="996600"/>
            </a:solidFill>
          </a:ln>
        </p:spPr>
      </p:pic>
      <p:pic>
        <p:nvPicPr>
          <p:cNvPr id="16388" name="Picture 4" descr="http://ukrainaincognita.com/sites/default/files/lviv_ts_klymenta_int4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flipH="1">
            <a:off x="571472" y="2071678"/>
            <a:ext cx="3286148" cy="4188837"/>
          </a:xfrm>
          <a:prstGeom prst="flowChartDelay">
            <a:avLst/>
          </a:prstGeom>
          <a:noFill/>
          <a:ln w="57150">
            <a:solidFill>
              <a:srgbClr val="996600"/>
            </a:solidFill>
          </a:ln>
        </p:spPr>
      </p:pic>
      <p:pic>
        <p:nvPicPr>
          <p:cNvPr id="16392" name="Picture 8" descr="http://img-fotki.yandex.ru/get/3310/luckywanderer.c/0_27549_7b96b1f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084" y="2428868"/>
            <a:ext cx="1400083" cy="3205149"/>
          </a:xfrm>
          <a:prstGeom prst="rect">
            <a:avLst/>
          </a:prstGeom>
          <a:noFill/>
          <a:ln w="57150">
            <a:solidFill>
              <a:srgbClr val="9966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1"/>
            <a:ext cx="8373616" cy="158417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  На содержание этой церкви Владимир выделил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десятину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ero script" pitchFamily="66" charset="0"/>
              </a:rPr>
              <a:t> (одну десятую часть своих княжеских доходов), поэтому она назвалась ещё и Десятинной. </a:t>
            </a:r>
            <a:endParaRPr lang="ru-RU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lero script" pitchFamily="66" charset="0"/>
            </a:endParaRPr>
          </a:p>
        </p:txBody>
      </p:sp>
      <p:pic>
        <p:nvPicPr>
          <p:cNvPr id="4098" name="Picture 2" descr="E:\новое по опк\картинки крещение руси\original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1560" y="1988840"/>
            <a:ext cx="7920880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Тема45</Template>
  <TotalTime>169</TotalTime>
  <Words>597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Тема45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  РУСИ</dc:title>
  <dc:creator>Учитель</dc:creator>
  <cp:lastModifiedBy>Борисова Л.И.</cp:lastModifiedBy>
  <cp:revision>24</cp:revision>
  <dcterms:created xsi:type="dcterms:W3CDTF">2013-08-28T05:10:34Z</dcterms:created>
  <dcterms:modified xsi:type="dcterms:W3CDTF">2016-09-23T13:02:19Z</dcterms:modified>
</cp:coreProperties>
</file>