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2" r:id="rId3"/>
    <p:sldId id="263" r:id="rId4"/>
    <p:sldId id="264" r:id="rId5"/>
    <p:sldId id="281" r:id="rId6"/>
    <p:sldId id="265" r:id="rId7"/>
    <p:sldId id="267" r:id="rId8"/>
    <p:sldId id="268" r:id="rId9"/>
    <p:sldId id="266" r:id="rId10"/>
    <p:sldId id="270" r:id="rId11"/>
    <p:sldId id="277" r:id="rId12"/>
    <p:sldId id="272" r:id="rId13"/>
    <p:sldId id="276" r:id="rId14"/>
    <p:sldId id="273" r:id="rId15"/>
    <p:sldId id="269" r:id="rId16"/>
    <p:sldId id="275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A743F-3FE0-4EB0-8CE2-C9A569C9967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5BC79A-590D-4CAA-AEE6-1D302AEAA897}">
      <dgm:prSet phldrT="[Текст]"/>
      <dgm:spPr/>
      <dgm:t>
        <a:bodyPr/>
        <a:lstStyle/>
        <a:p>
          <a:r>
            <a:rPr lang="ru-RU"/>
            <a:t>копинг</a:t>
          </a:r>
        </a:p>
      </dgm:t>
    </dgm:pt>
    <dgm:pt modelId="{2CB5051C-924E-48A1-91C3-FE42ECAF4550}" type="parTrans" cxnId="{B0093BF4-86A6-4732-9F90-3D97CA02F298}">
      <dgm:prSet/>
      <dgm:spPr/>
      <dgm:t>
        <a:bodyPr/>
        <a:lstStyle/>
        <a:p>
          <a:endParaRPr lang="ru-RU"/>
        </a:p>
      </dgm:t>
    </dgm:pt>
    <dgm:pt modelId="{9116EB5D-1252-46B6-887C-296CA8E79DFD}" type="sibTrans" cxnId="{B0093BF4-86A6-4732-9F90-3D97CA02F298}">
      <dgm:prSet/>
      <dgm:spPr/>
      <dgm:t>
        <a:bodyPr/>
        <a:lstStyle/>
        <a:p>
          <a:endParaRPr lang="ru-RU"/>
        </a:p>
      </dgm:t>
    </dgm:pt>
    <dgm:pt modelId="{FB20B401-ABD8-41DC-B49D-8D8B461EA6A0}">
      <dgm:prSet phldrT="[Текст]" custT="1"/>
      <dgm:spPr/>
      <dgm:t>
        <a:bodyPr/>
        <a:lstStyle/>
        <a:p>
          <a:r>
            <a:rPr lang="ru-RU" sz="1400" b="1">
              <a:latin typeface="Times New Roman" pitchFamily="18" charset="0"/>
              <a:cs typeface="Times New Roman" pitchFamily="18" charset="0"/>
            </a:rPr>
            <a:t>поведение</a:t>
          </a:r>
        </a:p>
      </dgm:t>
    </dgm:pt>
    <dgm:pt modelId="{4880AFB6-018E-4E4B-8E99-600776E21A80}" type="parTrans" cxnId="{C2EA3B7D-4EDE-4682-AA9D-D8BBAB2D29AC}">
      <dgm:prSet/>
      <dgm:spPr/>
      <dgm:t>
        <a:bodyPr/>
        <a:lstStyle/>
        <a:p>
          <a:endParaRPr lang="ru-RU"/>
        </a:p>
      </dgm:t>
    </dgm:pt>
    <dgm:pt modelId="{FACCF0B7-89A4-4CDE-B727-8DB01CB91A5D}" type="sibTrans" cxnId="{C2EA3B7D-4EDE-4682-AA9D-D8BBAB2D29AC}">
      <dgm:prSet/>
      <dgm:spPr/>
      <dgm:t>
        <a:bodyPr/>
        <a:lstStyle/>
        <a:p>
          <a:endParaRPr lang="ru-RU"/>
        </a:p>
      </dgm:t>
    </dgm:pt>
    <dgm:pt modelId="{96744098-30BF-4092-8F55-1FAFA0401EB5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стратегия</a:t>
          </a:r>
        </a:p>
      </dgm:t>
    </dgm:pt>
    <dgm:pt modelId="{FA04ABF2-3AB4-4E9A-A9D4-F852BADDDBC0}" type="parTrans" cxnId="{6EB7B756-1E32-471C-846E-55C68A0F653A}">
      <dgm:prSet/>
      <dgm:spPr/>
      <dgm:t>
        <a:bodyPr/>
        <a:lstStyle/>
        <a:p>
          <a:endParaRPr lang="ru-RU"/>
        </a:p>
      </dgm:t>
    </dgm:pt>
    <dgm:pt modelId="{FEC3E9EF-ED7D-4490-B93C-8060BD5F9D76}" type="sibTrans" cxnId="{6EB7B756-1E32-471C-846E-55C68A0F653A}">
      <dgm:prSet/>
      <dgm:spPr/>
      <dgm:t>
        <a:bodyPr/>
        <a:lstStyle/>
        <a:p>
          <a:endParaRPr lang="ru-RU"/>
        </a:p>
      </dgm:t>
    </dgm:pt>
    <dgm:pt modelId="{F5AFD1F3-4811-44D5-AE05-B97BFE9340B0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механизмы</a:t>
          </a:r>
        </a:p>
      </dgm:t>
    </dgm:pt>
    <dgm:pt modelId="{9D244226-3B27-46DE-AAB2-26DDDD192857}" type="parTrans" cxnId="{C316CF0C-1CAF-47F6-BB9F-5C5B269D23AC}">
      <dgm:prSet/>
      <dgm:spPr/>
      <dgm:t>
        <a:bodyPr/>
        <a:lstStyle/>
        <a:p>
          <a:endParaRPr lang="ru-RU"/>
        </a:p>
      </dgm:t>
    </dgm:pt>
    <dgm:pt modelId="{BD85146F-1899-4246-847D-A87DF9920E82}" type="sibTrans" cxnId="{C316CF0C-1CAF-47F6-BB9F-5C5B269D23AC}">
      <dgm:prSet/>
      <dgm:spPr/>
      <dgm:t>
        <a:bodyPr/>
        <a:lstStyle/>
        <a:p>
          <a:endParaRPr lang="ru-RU"/>
        </a:p>
      </dgm:t>
    </dgm:pt>
    <dgm:pt modelId="{10606573-2675-4EED-871E-7BAD8B121470}">
      <dgm:prSet phldrT="[Текст]"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психология</a:t>
          </a:r>
        </a:p>
      </dgm:t>
    </dgm:pt>
    <dgm:pt modelId="{B1A9C81B-38F0-4254-AC28-5B1628203907}" type="parTrans" cxnId="{D8F0CA07-A9E7-4AB4-857B-CD5607873EFF}">
      <dgm:prSet/>
      <dgm:spPr/>
      <dgm:t>
        <a:bodyPr/>
        <a:lstStyle/>
        <a:p>
          <a:endParaRPr lang="ru-RU"/>
        </a:p>
      </dgm:t>
    </dgm:pt>
    <dgm:pt modelId="{A4F4B513-C322-40E4-868B-36DD3BCC6FC7}" type="sibTrans" cxnId="{D8F0CA07-A9E7-4AB4-857B-CD5607873EFF}">
      <dgm:prSet/>
      <dgm:spPr/>
      <dgm:t>
        <a:bodyPr/>
        <a:lstStyle/>
        <a:p>
          <a:endParaRPr lang="ru-RU"/>
        </a:p>
      </dgm:t>
    </dgm:pt>
    <dgm:pt modelId="{2C76AA8B-2D88-4A37-813B-96DCB53C628F}">
      <dgm:prSet custT="1"/>
      <dgm:spPr/>
      <dgm:t>
        <a:bodyPr/>
        <a:lstStyle/>
        <a:p>
          <a:r>
            <a:rPr lang="ru-RU" sz="1400" b="1">
              <a:latin typeface="Times New Roman" pitchFamily="18" charset="0"/>
              <a:cs typeface="Times New Roman" pitchFamily="18" charset="0"/>
            </a:rPr>
            <a:t>ресурсы</a:t>
          </a:r>
        </a:p>
      </dgm:t>
    </dgm:pt>
    <dgm:pt modelId="{8C348EC7-DFCB-4763-8330-EBD4771EB7E0}" type="parTrans" cxnId="{911FE4B3-15CF-46B4-BF70-DB2525FEE889}">
      <dgm:prSet/>
      <dgm:spPr/>
      <dgm:t>
        <a:bodyPr/>
        <a:lstStyle/>
        <a:p>
          <a:endParaRPr lang="ru-RU"/>
        </a:p>
      </dgm:t>
    </dgm:pt>
    <dgm:pt modelId="{DB121B81-DE8A-4E05-8B3F-D637EABACABB}" type="sibTrans" cxnId="{911FE4B3-15CF-46B4-BF70-DB2525FEE889}">
      <dgm:prSet/>
      <dgm:spPr/>
      <dgm:t>
        <a:bodyPr/>
        <a:lstStyle/>
        <a:p>
          <a:endParaRPr lang="ru-RU"/>
        </a:p>
      </dgm:t>
    </dgm:pt>
    <dgm:pt modelId="{60A88636-F78B-4F63-B88F-710BE6C0D787}">
      <dgm:prSet custT="1"/>
      <dgm:spPr/>
      <dgm:t>
        <a:bodyPr/>
        <a:lstStyle/>
        <a:p>
          <a:r>
            <a:rPr lang="ru-RU" sz="4000" b="1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14E7C086-56F1-41D8-8E98-A716920332F3}" type="parTrans" cxnId="{5E0D1A3C-0771-4495-95A1-60DE71F40516}">
      <dgm:prSet/>
      <dgm:spPr/>
      <dgm:t>
        <a:bodyPr/>
        <a:lstStyle/>
        <a:p>
          <a:endParaRPr lang="ru-RU"/>
        </a:p>
      </dgm:t>
    </dgm:pt>
    <dgm:pt modelId="{CA6D8C3D-CA54-4922-BF58-B49382A447F8}" type="sibTrans" cxnId="{5E0D1A3C-0771-4495-95A1-60DE71F40516}">
      <dgm:prSet/>
      <dgm:spPr/>
      <dgm:t>
        <a:bodyPr/>
        <a:lstStyle/>
        <a:p>
          <a:endParaRPr lang="ru-RU"/>
        </a:p>
      </dgm:t>
    </dgm:pt>
    <dgm:pt modelId="{8C05CA19-0013-4C5F-9193-9C84E090575E}" type="pres">
      <dgm:prSet presAssocID="{6D7A743F-3FE0-4EB0-8CE2-C9A569C996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DB495-C401-474D-AF5D-818C177C5001}" type="pres">
      <dgm:prSet presAssocID="{6D7A743F-3FE0-4EB0-8CE2-C9A569C9967F}" presName="radial" presStyleCnt="0">
        <dgm:presLayoutVars>
          <dgm:animLvl val="ctr"/>
        </dgm:presLayoutVars>
      </dgm:prSet>
      <dgm:spPr/>
    </dgm:pt>
    <dgm:pt modelId="{9040FFA3-E96C-487C-8D3B-A8DC97EB804A}" type="pres">
      <dgm:prSet presAssocID="{225BC79A-590D-4CAA-AEE6-1D302AEAA897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D2B99026-1AC6-40DF-9726-3307F4CB7031}" type="pres">
      <dgm:prSet presAssocID="{FB20B401-ABD8-41DC-B49D-8D8B461EA6A0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EC57-BFF9-4757-992B-414F7B06937E}" type="pres">
      <dgm:prSet presAssocID="{96744098-30BF-4092-8F55-1FAFA0401EB5}" presName="node" presStyleLbl="vennNode1" presStyleIdx="2" presStyleCnt="7" custRadScaleRad="103305" custRadScaleInc="-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6CA61-4847-4CBF-AC27-255921BBAF49}" type="pres">
      <dgm:prSet presAssocID="{2C76AA8B-2D88-4A37-813B-96DCB53C628F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C27F6-E62E-4272-93D7-14284C28ECE5}" type="pres">
      <dgm:prSet presAssocID="{60A88636-F78B-4F63-B88F-710BE6C0D787}" presName="node" presStyleLbl="vennNode1" presStyleIdx="4" presStyleCnt="7" custRadScaleRad="96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31927-D6D4-4C02-8D46-70025F822932}" type="pres">
      <dgm:prSet presAssocID="{F5AFD1F3-4811-44D5-AE05-B97BFE9340B0}" presName="node" presStyleLbl="vennNode1" presStyleIdx="5" presStyleCnt="7" custRadScaleRad="100583" custRadScaleInc="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81A1-6E8B-42AA-8A0D-8804FBAC6643}" type="pres">
      <dgm:prSet presAssocID="{10606573-2675-4EED-871E-7BAD8B121470}" presName="node" presStyleLbl="vennNode1" presStyleIdx="6" presStyleCnt="7" custScaleX="10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40103-BC51-4A49-9FA2-A79C8D497BD8}" type="presOf" srcId="{2C76AA8B-2D88-4A37-813B-96DCB53C628F}" destId="{B666CA61-4847-4CBF-AC27-255921BBAF49}" srcOrd="0" destOrd="0" presId="urn:microsoft.com/office/officeart/2005/8/layout/radial3"/>
    <dgm:cxn modelId="{C316CF0C-1CAF-47F6-BB9F-5C5B269D23AC}" srcId="{225BC79A-590D-4CAA-AEE6-1D302AEAA897}" destId="{F5AFD1F3-4811-44D5-AE05-B97BFE9340B0}" srcOrd="4" destOrd="0" parTransId="{9D244226-3B27-46DE-AAB2-26DDDD192857}" sibTransId="{BD85146F-1899-4246-847D-A87DF9920E82}"/>
    <dgm:cxn modelId="{4D440801-69E3-44B6-9C90-31C2FD542F3E}" type="presOf" srcId="{F5AFD1F3-4811-44D5-AE05-B97BFE9340B0}" destId="{F7031927-D6D4-4C02-8D46-70025F822932}" srcOrd="0" destOrd="0" presId="urn:microsoft.com/office/officeart/2005/8/layout/radial3"/>
    <dgm:cxn modelId="{D8F0CA07-A9E7-4AB4-857B-CD5607873EFF}" srcId="{225BC79A-590D-4CAA-AEE6-1D302AEAA897}" destId="{10606573-2675-4EED-871E-7BAD8B121470}" srcOrd="5" destOrd="0" parTransId="{B1A9C81B-38F0-4254-AC28-5B1628203907}" sibTransId="{A4F4B513-C322-40E4-868B-36DD3BCC6FC7}"/>
    <dgm:cxn modelId="{8EB9DC65-F05C-40F2-81DF-BE2C2EC54F25}" type="presOf" srcId="{225BC79A-590D-4CAA-AEE6-1D302AEAA897}" destId="{9040FFA3-E96C-487C-8D3B-A8DC97EB804A}" srcOrd="0" destOrd="0" presId="urn:microsoft.com/office/officeart/2005/8/layout/radial3"/>
    <dgm:cxn modelId="{D47C5A8D-CF7A-4BC3-AF45-007637C2501B}" type="presOf" srcId="{6D7A743F-3FE0-4EB0-8CE2-C9A569C9967F}" destId="{8C05CA19-0013-4C5F-9193-9C84E090575E}" srcOrd="0" destOrd="0" presId="urn:microsoft.com/office/officeart/2005/8/layout/radial3"/>
    <dgm:cxn modelId="{EA63C715-7F19-434D-9769-66FD9FEF9B49}" type="presOf" srcId="{60A88636-F78B-4F63-B88F-710BE6C0D787}" destId="{7D7C27F6-E62E-4272-93D7-14284C28ECE5}" srcOrd="0" destOrd="0" presId="urn:microsoft.com/office/officeart/2005/8/layout/radial3"/>
    <dgm:cxn modelId="{6EB7B756-1E32-471C-846E-55C68A0F653A}" srcId="{225BC79A-590D-4CAA-AEE6-1D302AEAA897}" destId="{96744098-30BF-4092-8F55-1FAFA0401EB5}" srcOrd="1" destOrd="0" parTransId="{FA04ABF2-3AB4-4E9A-A9D4-F852BADDDBC0}" sibTransId="{FEC3E9EF-ED7D-4490-B93C-8060BD5F9D76}"/>
    <dgm:cxn modelId="{C2EA3B7D-4EDE-4682-AA9D-D8BBAB2D29AC}" srcId="{225BC79A-590D-4CAA-AEE6-1D302AEAA897}" destId="{FB20B401-ABD8-41DC-B49D-8D8B461EA6A0}" srcOrd="0" destOrd="0" parTransId="{4880AFB6-018E-4E4B-8E99-600776E21A80}" sibTransId="{FACCF0B7-89A4-4CDE-B727-8DB01CB91A5D}"/>
    <dgm:cxn modelId="{5E0D1A3C-0771-4495-95A1-60DE71F40516}" srcId="{225BC79A-590D-4CAA-AEE6-1D302AEAA897}" destId="{60A88636-F78B-4F63-B88F-710BE6C0D787}" srcOrd="3" destOrd="0" parTransId="{14E7C086-56F1-41D8-8E98-A716920332F3}" sibTransId="{CA6D8C3D-CA54-4922-BF58-B49382A447F8}"/>
    <dgm:cxn modelId="{B0093BF4-86A6-4732-9F90-3D97CA02F298}" srcId="{6D7A743F-3FE0-4EB0-8CE2-C9A569C9967F}" destId="{225BC79A-590D-4CAA-AEE6-1D302AEAA897}" srcOrd="0" destOrd="0" parTransId="{2CB5051C-924E-48A1-91C3-FE42ECAF4550}" sibTransId="{9116EB5D-1252-46B6-887C-296CA8E79DFD}"/>
    <dgm:cxn modelId="{6970B27A-A37A-4719-9D88-5F90C3331064}" type="presOf" srcId="{96744098-30BF-4092-8F55-1FAFA0401EB5}" destId="{88C0EC57-BFF9-4757-992B-414F7B06937E}" srcOrd="0" destOrd="0" presId="urn:microsoft.com/office/officeart/2005/8/layout/radial3"/>
    <dgm:cxn modelId="{911FE4B3-15CF-46B4-BF70-DB2525FEE889}" srcId="{225BC79A-590D-4CAA-AEE6-1D302AEAA897}" destId="{2C76AA8B-2D88-4A37-813B-96DCB53C628F}" srcOrd="2" destOrd="0" parTransId="{8C348EC7-DFCB-4763-8330-EBD4771EB7E0}" sibTransId="{DB121B81-DE8A-4E05-8B3F-D637EABACABB}"/>
    <dgm:cxn modelId="{E75736C7-936C-4BCD-A63F-5B70ECBA2848}" type="presOf" srcId="{10606573-2675-4EED-871E-7BAD8B121470}" destId="{32BB81A1-6E8B-42AA-8A0D-8804FBAC6643}" srcOrd="0" destOrd="0" presId="urn:microsoft.com/office/officeart/2005/8/layout/radial3"/>
    <dgm:cxn modelId="{C5364B29-8D77-4154-BC4B-2F8DB5B8EE87}" type="presOf" srcId="{FB20B401-ABD8-41DC-B49D-8D8B461EA6A0}" destId="{D2B99026-1AC6-40DF-9726-3307F4CB7031}" srcOrd="0" destOrd="0" presId="urn:microsoft.com/office/officeart/2005/8/layout/radial3"/>
    <dgm:cxn modelId="{5FDB2F67-484E-412F-8215-680680C7FA68}" type="presParOf" srcId="{8C05CA19-0013-4C5F-9193-9C84E090575E}" destId="{D90DB495-C401-474D-AF5D-818C177C5001}" srcOrd="0" destOrd="0" presId="urn:microsoft.com/office/officeart/2005/8/layout/radial3"/>
    <dgm:cxn modelId="{55D04020-2273-4941-8CEB-90CC98F02D1D}" type="presParOf" srcId="{D90DB495-C401-474D-AF5D-818C177C5001}" destId="{9040FFA3-E96C-487C-8D3B-A8DC97EB804A}" srcOrd="0" destOrd="0" presId="urn:microsoft.com/office/officeart/2005/8/layout/radial3"/>
    <dgm:cxn modelId="{3488B9A0-B99D-4349-8E25-C32074324264}" type="presParOf" srcId="{D90DB495-C401-474D-AF5D-818C177C5001}" destId="{D2B99026-1AC6-40DF-9726-3307F4CB7031}" srcOrd="1" destOrd="0" presId="urn:microsoft.com/office/officeart/2005/8/layout/radial3"/>
    <dgm:cxn modelId="{B3A9FA84-CB5E-4F39-8DF7-C5939B0E9117}" type="presParOf" srcId="{D90DB495-C401-474D-AF5D-818C177C5001}" destId="{88C0EC57-BFF9-4757-992B-414F7B06937E}" srcOrd="2" destOrd="0" presId="urn:microsoft.com/office/officeart/2005/8/layout/radial3"/>
    <dgm:cxn modelId="{C83FD210-9FC1-441B-A47B-2D5988ABCDF2}" type="presParOf" srcId="{D90DB495-C401-474D-AF5D-818C177C5001}" destId="{B666CA61-4847-4CBF-AC27-255921BBAF49}" srcOrd="3" destOrd="0" presId="urn:microsoft.com/office/officeart/2005/8/layout/radial3"/>
    <dgm:cxn modelId="{DCA08117-06DC-4DA9-9C74-DF93A2CAFE9C}" type="presParOf" srcId="{D90DB495-C401-474D-AF5D-818C177C5001}" destId="{7D7C27F6-E62E-4272-93D7-14284C28ECE5}" srcOrd="4" destOrd="0" presId="urn:microsoft.com/office/officeart/2005/8/layout/radial3"/>
    <dgm:cxn modelId="{70B5CE35-A86E-4977-A7A5-01481A872DD1}" type="presParOf" srcId="{D90DB495-C401-474D-AF5D-818C177C5001}" destId="{F7031927-D6D4-4C02-8D46-70025F822932}" srcOrd="5" destOrd="0" presId="urn:microsoft.com/office/officeart/2005/8/layout/radial3"/>
    <dgm:cxn modelId="{16466295-A624-4F40-AD2F-F0E8DBE7C9E7}" type="presParOf" srcId="{D90DB495-C401-474D-AF5D-818C177C5001}" destId="{32BB81A1-6E8B-42AA-8A0D-8804FBAC664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A743F-3FE0-4EB0-8CE2-C9A569C9967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5BC79A-590D-4CAA-AEE6-1D302AEAA897}">
      <dgm:prSet phldrT="[Текст]"/>
      <dgm:spPr/>
      <dgm:t>
        <a:bodyPr/>
        <a:lstStyle/>
        <a:p>
          <a:r>
            <a:rPr lang="ru-RU" dirty="0" err="1"/>
            <a:t>копинг</a:t>
          </a:r>
          <a:endParaRPr lang="ru-RU" dirty="0"/>
        </a:p>
      </dgm:t>
    </dgm:pt>
    <dgm:pt modelId="{2CB5051C-924E-48A1-91C3-FE42ECAF4550}" type="parTrans" cxnId="{B0093BF4-86A6-4732-9F90-3D97CA02F298}">
      <dgm:prSet/>
      <dgm:spPr/>
      <dgm:t>
        <a:bodyPr/>
        <a:lstStyle/>
        <a:p>
          <a:endParaRPr lang="ru-RU"/>
        </a:p>
      </dgm:t>
    </dgm:pt>
    <dgm:pt modelId="{9116EB5D-1252-46B6-887C-296CA8E79DFD}" type="sibTrans" cxnId="{B0093BF4-86A6-4732-9F90-3D97CA02F298}">
      <dgm:prSet/>
      <dgm:spPr/>
      <dgm:t>
        <a:bodyPr/>
        <a:lstStyle/>
        <a:p>
          <a:endParaRPr lang="ru-RU"/>
        </a:p>
      </dgm:t>
    </dgm:pt>
    <dgm:pt modelId="{FB20B401-ABD8-41DC-B49D-8D8B461EA6A0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поведение</a:t>
          </a:r>
        </a:p>
      </dgm:t>
    </dgm:pt>
    <dgm:pt modelId="{4880AFB6-018E-4E4B-8E99-600776E21A80}" type="parTrans" cxnId="{C2EA3B7D-4EDE-4682-AA9D-D8BBAB2D29AC}">
      <dgm:prSet/>
      <dgm:spPr/>
      <dgm:t>
        <a:bodyPr/>
        <a:lstStyle/>
        <a:p>
          <a:endParaRPr lang="ru-RU"/>
        </a:p>
      </dgm:t>
    </dgm:pt>
    <dgm:pt modelId="{FACCF0B7-89A4-4CDE-B727-8DB01CB91A5D}" type="sibTrans" cxnId="{C2EA3B7D-4EDE-4682-AA9D-D8BBAB2D29AC}">
      <dgm:prSet/>
      <dgm:spPr/>
      <dgm:t>
        <a:bodyPr/>
        <a:lstStyle/>
        <a:p>
          <a:endParaRPr lang="ru-RU"/>
        </a:p>
      </dgm:t>
    </dgm:pt>
    <dgm:pt modelId="{96744098-30BF-4092-8F55-1FAFA0401EB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стратегия</a:t>
          </a:r>
        </a:p>
      </dgm:t>
    </dgm:pt>
    <dgm:pt modelId="{FA04ABF2-3AB4-4E9A-A9D4-F852BADDDBC0}" type="parTrans" cxnId="{6EB7B756-1E32-471C-846E-55C68A0F653A}">
      <dgm:prSet/>
      <dgm:spPr/>
      <dgm:t>
        <a:bodyPr/>
        <a:lstStyle/>
        <a:p>
          <a:endParaRPr lang="ru-RU"/>
        </a:p>
      </dgm:t>
    </dgm:pt>
    <dgm:pt modelId="{FEC3E9EF-ED7D-4490-B93C-8060BD5F9D76}" type="sibTrans" cxnId="{6EB7B756-1E32-471C-846E-55C68A0F653A}">
      <dgm:prSet/>
      <dgm:spPr/>
      <dgm:t>
        <a:bodyPr/>
        <a:lstStyle/>
        <a:p>
          <a:endParaRPr lang="ru-RU"/>
        </a:p>
      </dgm:t>
    </dgm:pt>
    <dgm:pt modelId="{F5AFD1F3-4811-44D5-AE05-B97BFE9340B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механизмы</a:t>
          </a:r>
        </a:p>
      </dgm:t>
    </dgm:pt>
    <dgm:pt modelId="{9D244226-3B27-46DE-AAB2-26DDDD192857}" type="parTrans" cxnId="{C316CF0C-1CAF-47F6-BB9F-5C5B269D23AC}">
      <dgm:prSet/>
      <dgm:spPr/>
      <dgm:t>
        <a:bodyPr/>
        <a:lstStyle/>
        <a:p>
          <a:endParaRPr lang="ru-RU"/>
        </a:p>
      </dgm:t>
    </dgm:pt>
    <dgm:pt modelId="{BD85146F-1899-4246-847D-A87DF9920E82}" type="sibTrans" cxnId="{C316CF0C-1CAF-47F6-BB9F-5C5B269D23AC}">
      <dgm:prSet/>
      <dgm:spPr/>
      <dgm:t>
        <a:bodyPr/>
        <a:lstStyle/>
        <a:p>
          <a:endParaRPr lang="ru-RU"/>
        </a:p>
      </dgm:t>
    </dgm:pt>
    <dgm:pt modelId="{10606573-2675-4EED-871E-7BAD8B121470}">
      <dgm:prSet phldrT="[Текст]"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психология</a:t>
          </a:r>
        </a:p>
      </dgm:t>
    </dgm:pt>
    <dgm:pt modelId="{B1A9C81B-38F0-4254-AC28-5B1628203907}" type="parTrans" cxnId="{D8F0CA07-A9E7-4AB4-857B-CD5607873EFF}">
      <dgm:prSet/>
      <dgm:spPr/>
      <dgm:t>
        <a:bodyPr/>
        <a:lstStyle/>
        <a:p>
          <a:endParaRPr lang="ru-RU"/>
        </a:p>
      </dgm:t>
    </dgm:pt>
    <dgm:pt modelId="{A4F4B513-C322-40E4-868B-36DD3BCC6FC7}" type="sibTrans" cxnId="{D8F0CA07-A9E7-4AB4-857B-CD5607873EFF}">
      <dgm:prSet/>
      <dgm:spPr/>
      <dgm:t>
        <a:bodyPr/>
        <a:lstStyle/>
        <a:p>
          <a:endParaRPr lang="ru-RU"/>
        </a:p>
      </dgm:t>
    </dgm:pt>
    <dgm:pt modelId="{2C76AA8B-2D88-4A37-813B-96DCB53C628F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ресурсы</a:t>
          </a:r>
        </a:p>
      </dgm:t>
    </dgm:pt>
    <dgm:pt modelId="{8C348EC7-DFCB-4763-8330-EBD4771EB7E0}" type="parTrans" cxnId="{911FE4B3-15CF-46B4-BF70-DB2525FEE889}">
      <dgm:prSet/>
      <dgm:spPr/>
      <dgm:t>
        <a:bodyPr/>
        <a:lstStyle/>
        <a:p>
          <a:endParaRPr lang="ru-RU"/>
        </a:p>
      </dgm:t>
    </dgm:pt>
    <dgm:pt modelId="{DB121B81-DE8A-4E05-8B3F-D637EABACABB}" type="sibTrans" cxnId="{911FE4B3-15CF-46B4-BF70-DB2525FEE889}">
      <dgm:prSet/>
      <dgm:spPr/>
      <dgm:t>
        <a:bodyPr/>
        <a:lstStyle/>
        <a:p>
          <a:endParaRPr lang="ru-RU"/>
        </a:p>
      </dgm:t>
    </dgm:pt>
    <dgm:pt modelId="{60A88636-F78B-4F63-B88F-710BE6C0D787}">
      <dgm:prSet custT="1"/>
      <dgm:spPr/>
      <dgm:t>
        <a:bodyPr/>
        <a:lstStyle/>
        <a:p>
          <a:r>
            <a:rPr lang="ru-RU" sz="4000" b="1" dirty="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14E7C086-56F1-41D8-8E98-A716920332F3}" type="parTrans" cxnId="{5E0D1A3C-0771-4495-95A1-60DE71F40516}">
      <dgm:prSet/>
      <dgm:spPr/>
      <dgm:t>
        <a:bodyPr/>
        <a:lstStyle/>
        <a:p>
          <a:endParaRPr lang="ru-RU"/>
        </a:p>
      </dgm:t>
    </dgm:pt>
    <dgm:pt modelId="{CA6D8C3D-CA54-4922-BF58-B49382A447F8}" type="sibTrans" cxnId="{5E0D1A3C-0771-4495-95A1-60DE71F40516}">
      <dgm:prSet/>
      <dgm:spPr/>
      <dgm:t>
        <a:bodyPr/>
        <a:lstStyle/>
        <a:p>
          <a:endParaRPr lang="ru-RU"/>
        </a:p>
      </dgm:t>
    </dgm:pt>
    <dgm:pt modelId="{8C05CA19-0013-4C5F-9193-9C84E090575E}" type="pres">
      <dgm:prSet presAssocID="{6D7A743F-3FE0-4EB0-8CE2-C9A569C996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DB495-C401-474D-AF5D-818C177C5001}" type="pres">
      <dgm:prSet presAssocID="{6D7A743F-3FE0-4EB0-8CE2-C9A569C9967F}" presName="radial" presStyleCnt="0">
        <dgm:presLayoutVars>
          <dgm:animLvl val="ctr"/>
        </dgm:presLayoutVars>
      </dgm:prSet>
      <dgm:spPr/>
    </dgm:pt>
    <dgm:pt modelId="{9040FFA3-E96C-487C-8D3B-A8DC97EB804A}" type="pres">
      <dgm:prSet presAssocID="{225BC79A-590D-4CAA-AEE6-1D302AEAA897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D2B99026-1AC6-40DF-9726-3307F4CB7031}" type="pres">
      <dgm:prSet presAssocID="{FB20B401-ABD8-41DC-B49D-8D8B461EA6A0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EC57-BFF9-4757-992B-414F7B06937E}" type="pres">
      <dgm:prSet presAssocID="{96744098-30BF-4092-8F55-1FAFA0401EB5}" presName="node" presStyleLbl="vennNode1" presStyleIdx="2" presStyleCnt="7" custRadScaleRad="103305" custRadScaleInc="-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6CA61-4847-4CBF-AC27-255921BBAF49}" type="pres">
      <dgm:prSet presAssocID="{2C76AA8B-2D88-4A37-813B-96DCB53C628F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C27F6-E62E-4272-93D7-14284C28ECE5}" type="pres">
      <dgm:prSet presAssocID="{60A88636-F78B-4F63-B88F-710BE6C0D787}" presName="node" presStyleLbl="vennNode1" presStyleIdx="4" presStyleCnt="7" custRadScaleRad="96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31927-D6D4-4C02-8D46-70025F822932}" type="pres">
      <dgm:prSet presAssocID="{F5AFD1F3-4811-44D5-AE05-B97BFE9340B0}" presName="node" presStyleLbl="vennNode1" presStyleIdx="5" presStyleCnt="7" custRadScaleRad="100583" custRadScaleInc="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81A1-6E8B-42AA-8A0D-8804FBAC6643}" type="pres">
      <dgm:prSet presAssocID="{10606573-2675-4EED-871E-7BAD8B121470}" presName="node" presStyleLbl="vennNode1" presStyleIdx="6" presStyleCnt="7" custScaleX="10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17BE0-8342-4712-963D-FC4DFA88C2A6}" type="presOf" srcId="{FB20B401-ABD8-41DC-B49D-8D8B461EA6A0}" destId="{D2B99026-1AC6-40DF-9726-3307F4CB7031}" srcOrd="0" destOrd="0" presId="urn:microsoft.com/office/officeart/2005/8/layout/radial3"/>
    <dgm:cxn modelId="{C316CF0C-1CAF-47F6-BB9F-5C5B269D23AC}" srcId="{225BC79A-590D-4CAA-AEE6-1D302AEAA897}" destId="{F5AFD1F3-4811-44D5-AE05-B97BFE9340B0}" srcOrd="4" destOrd="0" parTransId="{9D244226-3B27-46DE-AAB2-26DDDD192857}" sibTransId="{BD85146F-1899-4246-847D-A87DF9920E82}"/>
    <dgm:cxn modelId="{D8F0CA07-A9E7-4AB4-857B-CD5607873EFF}" srcId="{225BC79A-590D-4CAA-AEE6-1D302AEAA897}" destId="{10606573-2675-4EED-871E-7BAD8B121470}" srcOrd="5" destOrd="0" parTransId="{B1A9C81B-38F0-4254-AC28-5B1628203907}" sibTransId="{A4F4B513-C322-40E4-868B-36DD3BCC6FC7}"/>
    <dgm:cxn modelId="{1C4DFCBF-398E-4513-85A8-C729168AE591}" type="presOf" srcId="{225BC79A-590D-4CAA-AEE6-1D302AEAA897}" destId="{9040FFA3-E96C-487C-8D3B-A8DC97EB804A}" srcOrd="0" destOrd="0" presId="urn:microsoft.com/office/officeart/2005/8/layout/radial3"/>
    <dgm:cxn modelId="{EC79B23C-467F-4074-8C32-4C92D1EB4EE4}" type="presOf" srcId="{96744098-30BF-4092-8F55-1FAFA0401EB5}" destId="{88C0EC57-BFF9-4757-992B-414F7B06937E}" srcOrd="0" destOrd="0" presId="urn:microsoft.com/office/officeart/2005/8/layout/radial3"/>
    <dgm:cxn modelId="{6EB7B756-1E32-471C-846E-55C68A0F653A}" srcId="{225BC79A-590D-4CAA-AEE6-1D302AEAA897}" destId="{96744098-30BF-4092-8F55-1FAFA0401EB5}" srcOrd="1" destOrd="0" parTransId="{FA04ABF2-3AB4-4E9A-A9D4-F852BADDDBC0}" sibTransId="{FEC3E9EF-ED7D-4490-B93C-8060BD5F9D76}"/>
    <dgm:cxn modelId="{62BCF9D6-38F0-4D7D-BD05-973A684CC6EA}" type="presOf" srcId="{2C76AA8B-2D88-4A37-813B-96DCB53C628F}" destId="{B666CA61-4847-4CBF-AC27-255921BBAF49}" srcOrd="0" destOrd="0" presId="urn:microsoft.com/office/officeart/2005/8/layout/radial3"/>
    <dgm:cxn modelId="{B52554DA-8CD2-4FCC-8FB7-C63831E97C03}" type="presOf" srcId="{6D7A743F-3FE0-4EB0-8CE2-C9A569C9967F}" destId="{8C05CA19-0013-4C5F-9193-9C84E090575E}" srcOrd="0" destOrd="0" presId="urn:microsoft.com/office/officeart/2005/8/layout/radial3"/>
    <dgm:cxn modelId="{C2EA3B7D-4EDE-4682-AA9D-D8BBAB2D29AC}" srcId="{225BC79A-590D-4CAA-AEE6-1D302AEAA897}" destId="{FB20B401-ABD8-41DC-B49D-8D8B461EA6A0}" srcOrd="0" destOrd="0" parTransId="{4880AFB6-018E-4E4B-8E99-600776E21A80}" sibTransId="{FACCF0B7-89A4-4CDE-B727-8DB01CB91A5D}"/>
    <dgm:cxn modelId="{989569B8-C769-47CA-90D7-C50870C775B2}" type="presOf" srcId="{10606573-2675-4EED-871E-7BAD8B121470}" destId="{32BB81A1-6E8B-42AA-8A0D-8804FBAC6643}" srcOrd="0" destOrd="0" presId="urn:microsoft.com/office/officeart/2005/8/layout/radial3"/>
    <dgm:cxn modelId="{5E0D1A3C-0771-4495-95A1-60DE71F40516}" srcId="{225BC79A-590D-4CAA-AEE6-1D302AEAA897}" destId="{60A88636-F78B-4F63-B88F-710BE6C0D787}" srcOrd="3" destOrd="0" parTransId="{14E7C086-56F1-41D8-8E98-A716920332F3}" sibTransId="{CA6D8C3D-CA54-4922-BF58-B49382A447F8}"/>
    <dgm:cxn modelId="{B0093BF4-86A6-4732-9F90-3D97CA02F298}" srcId="{6D7A743F-3FE0-4EB0-8CE2-C9A569C9967F}" destId="{225BC79A-590D-4CAA-AEE6-1D302AEAA897}" srcOrd="0" destOrd="0" parTransId="{2CB5051C-924E-48A1-91C3-FE42ECAF4550}" sibTransId="{9116EB5D-1252-46B6-887C-296CA8E79DFD}"/>
    <dgm:cxn modelId="{CFBB678A-3D97-4DA1-A576-09CF9825EFDA}" type="presOf" srcId="{60A88636-F78B-4F63-B88F-710BE6C0D787}" destId="{7D7C27F6-E62E-4272-93D7-14284C28ECE5}" srcOrd="0" destOrd="0" presId="urn:microsoft.com/office/officeart/2005/8/layout/radial3"/>
    <dgm:cxn modelId="{9E533AA4-F936-48DA-87F7-831B5D8991DA}" type="presOf" srcId="{F5AFD1F3-4811-44D5-AE05-B97BFE9340B0}" destId="{F7031927-D6D4-4C02-8D46-70025F822932}" srcOrd="0" destOrd="0" presId="urn:microsoft.com/office/officeart/2005/8/layout/radial3"/>
    <dgm:cxn modelId="{911FE4B3-15CF-46B4-BF70-DB2525FEE889}" srcId="{225BC79A-590D-4CAA-AEE6-1D302AEAA897}" destId="{2C76AA8B-2D88-4A37-813B-96DCB53C628F}" srcOrd="2" destOrd="0" parTransId="{8C348EC7-DFCB-4763-8330-EBD4771EB7E0}" sibTransId="{DB121B81-DE8A-4E05-8B3F-D637EABACABB}"/>
    <dgm:cxn modelId="{4908C599-1271-4A4D-B579-2762B8A47AA6}" type="presParOf" srcId="{8C05CA19-0013-4C5F-9193-9C84E090575E}" destId="{D90DB495-C401-474D-AF5D-818C177C5001}" srcOrd="0" destOrd="0" presId="urn:microsoft.com/office/officeart/2005/8/layout/radial3"/>
    <dgm:cxn modelId="{F81ED61C-3578-4475-AB10-6D74B36C80A8}" type="presParOf" srcId="{D90DB495-C401-474D-AF5D-818C177C5001}" destId="{9040FFA3-E96C-487C-8D3B-A8DC97EB804A}" srcOrd="0" destOrd="0" presId="urn:microsoft.com/office/officeart/2005/8/layout/radial3"/>
    <dgm:cxn modelId="{5B0A52C8-AEB3-4C9B-B2A4-3F888CAC28B9}" type="presParOf" srcId="{D90DB495-C401-474D-AF5D-818C177C5001}" destId="{D2B99026-1AC6-40DF-9726-3307F4CB7031}" srcOrd="1" destOrd="0" presId="urn:microsoft.com/office/officeart/2005/8/layout/radial3"/>
    <dgm:cxn modelId="{AF379AC4-72B4-4C42-B819-841DA665D510}" type="presParOf" srcId="{D90DB495-C401-474D-AF5D-818C177C5001}" destId="{88C0EC57-BFF9-4757-992B-414F7B06937E}" srcOrd="2" destOrd="0" presId="urn:microsoft.com/office/officeart/2005/8/layout/radial3"/>
    <dgm:cxn modelId="{E5DC04C4-FC61-417C-8FF3-8E30152A3404}" type="presParOf" srcId="{D90DB495-C401-474D-AF5D-818C177C5001}" destId="{B666CA61-4847-4CBF-AC27-255921BBAF49}" srcOrd="3" destOrd="0" presId="urn:microsoft.com/office/officeart/2005/8/layout/radial3"/>
    <dgm:cxn modelId="{363E3ED4-BEBB-4061-A32A-E5E1365AD1EF}" type="presParOf" srcId="{D90DB495-C401-474D-AF5D-818C177C5001}" destId="{7D7C27F6-E62E-4272-93D7-14284C28ECE5}" srcOrd="4" destOrd="0" presId="urn:microsoft.com/office/officeart/2005/8/layout/radial3"/>
    <dgm:cxn modelId="{B26E23FE-1B5D-4D71-9B7E-39008B1BB015}" type="presParOf" srcId="{D90DB495-C401-474D-AF5D-818C177C5001}" destId="{F7031927-D6D4-4C02-8D46-70025F822932}" srcOrd="5" destOrd="0" presId="urn:microsoft.com/office/officeart/2005/8/layout/radial3"/>
    <dgm:cxn modelId="{F2F3D7B8-0292-4D9E-95CA-4D18EC2AFBB0}" type="presParOf" srcId="{D90DB495-C401-474D-AF5D-818C177C5001}" destId="{32BB81A1-6E8B-42AA-8A0D-8804FBAC664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86199-3E04-4745-B52A-0E4BFD11BC0F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C02841D-5570-41D6-B10F-E6BDBAD923B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Зеленый</a:t>
          </a:r>
          <a:endParaRPr lang="ru-RU" dirty="0"/>
        </a:p>
      </dgm:t>
    </dgm:pt>
    <dgm:pt modelId="{F2F9EC6C-2892-47BB-A2F2-AE7CC371CC4D}" type="parTrans" cxnId="{B629F3FC-C6E6-4B9A-B720-B26E4DA1DBF6}">
      <dgm:prSet/>
      <dgm:spPr/>
      <dgm:t>
        <a:bodyPr/>
        <a:lstStyle/>
        <a:p>
          <a:endParaRPr lang="ru-RU"/>
        </a:p>
      </dgm:t>
    </dgm:pt>
    <dgm:pt modelId="{F39F1141-1739-4910-A8B5-ECB5FA3081D3}" type="sibTrans" cxnId="{B629F3FC-C6E6-4B9A-B720-B26E4DA1DBF6}">
      <dgm:prSet/>
      <dgm:spPr/>
      <dgm:t>
        <a:bodyPr/>
        <a:lstStyle/>
        <a:p>
          <a:endParaRPr lang="ru-RU"/>
        </a:p>
      </dgm:t>
    </dgm:pt>
    <dgm:pt modelId="{7AE5EE29-406C-4E81-84C6-6724E8BAC9E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Синий</a:t>
          </a:r>
          <a:endParaRPr lang="ru-RU" dirty="0"/>
        </a:p>
      </dgm:t>
    </dgm:pt>
    <dgm:pt modelId="{8B2D4E6D-EB90-4A4F-AE8C-04D5BA889116}" type="parTrans" cxnId="{9032A523-CE42-4E69-B372-820B99DF584A}">
      <dgm:prSet/>
      <dgm:spPr/>
      <dgm:t>
        <a:bodyPr/>
        <a:lstStyle/>
        <a:p>
          <a:endParaRPr lang="ru-RU"/>
        </a:p>
      </dgm:t>
    </dgm:pt>
    <dgm:pt modelId="{954B668F-7D21-45EE-B701-73B63D6F0525}" type="sibTrans" cxnId="{9032A523-CE42-4E69-B372-820B99DF584A}">
      <dgm:prSet/>
      <dgm:spPr/>
      <dgm:t>
        <a:bodyPr/>
        <a:lstStyle/>
        <a:p>
          <a:endParaRPr lang="ru-RU"/>
        </a:p>
      </dgm:t>
    </dgm:pt>
    <dgm:pt modelId="{CC4B92DB-8C45-46F6-BD3D-0F96A6FF0E2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Красный</a:t>
          </a:r>
          <a:endParaRPr lang="ru-RU" dirty="0"/>
        </a:p>
      </dgm:t>
    </dgm:pt>
    <dgm:pt modelId="{55148B1C-5F8F-410B-B5A6-2FA8BBEF1FBA}" type="parTrans" cxnId="{D3AF403D-C9AA-42F4-BEBE-940922E8F0EB}">
      <dgm:prSet/>
      <dgm:spPr/>
      <dgm:t>
        <a:bodyPr/>
        <a:lstStyle/>
        <a:p>
          <a:endParaRPr lang="ru-RU"/>
        </a:p>
      </dgm:t>
    </dgm:pt>
    <dgm:pt modelId="{1213BD81-82BF-4829-9847-A17FD9FBBF61}" type="sibTrans" cxnId="{D3AF403D-C9AA-42F4-BEBE-940922E8F0EB}">
      <dgm:prSet/>
      <dgm:spPr/>
      <dgm:t>
        <a:bodyPr/>
        <a:lstStyle/>
        <a:p>
          <a:endParaRPr lang="ru-RU"/>
        </a:p>
      </dgm:t>
    </dgm:pt>
    <dgm:pt modelId="{AC4CABC5-E0A9-4EC6-83CF-625582D74980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Черный </a:t>
          </a:r>
          <a:endParaRPr lang="ru-RU" dirty="0">
            <a:solidFill>
              <a:schemeClr val="bg1"/>
            </a:solidFill>
          </a:endParaRPr>
        </a:p>
      </dgm:t>
    </dgm:pt>
    <dgm:pt modelId="{80895D1C-2483-4393-A472-D13C4BBB2E94}" type="parTrans" cxnId="{EF2F2784-C546-4591-B212-2D97AC5FD216}">
      <dgm:prSet/>
      <dgm:spPr/>
      <dgm:t>
        <a:bodyPr/>
        <a:lstStyle/>
        <a:p>
          <a:endParaRPr lang="ru-RU"/>
        </a:p>
      </dgm:t>
    </dgm:pt>
    <dgm:pt modelId="{F758FDA5-0366-413D-ADA9-40A15F2C70C8}" type="sibTrans" cxnId="{EF2F2784-C546-4591-B212-2D97AC5FD216}">
      <dgm:prSet/>
      <dgm:spPr/>
      <dgm:t>
        <a:bodyPr/>
        <a:lstStyle/>
        <a:p>
          <a:endParaRPr lang="ru-RU"/>
        </a:p>
      </dgm:t>
    </dgm:pt>
    <dgm:pt modelId="{EC92043F-5861-40DE-BF60-1A9FCB7AD1A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Желтый</a:t>
          </a:r>
          <a:endParaRPr lang="ru-RU" dirty="0"/>
        </a:p>
      </dgm:t>
    </dgm:pt>
    <dgm:pt modelId="{11EE359B-3063-4B69-B803-02EBF0C26084}" type="parTrans" cxnId="{B737DD1A-2845-4603-A544-D85251715F48}">
      <dgm:prSet/>
      <dgm:spPr/>
      <dgm:t>
        <a:bodyPr/>
        <a:lstStyle/>
        <a:p>
          <a:endParaRPr lang="ru-RU"/>
        </a:p>
      </dgm:t>
    </dgm:pt>
    <dgm:pt modelId="{729044D3-6EBD-4222-9892-52C81DFB888D}" type="sibTrans" cxnId="{B737DD1A-2845-4603-A544-D85251715F48}">
      <dgm:prSet/>
      <dgm:spPr/>
      <dgm:t>
        <a:bodyPr/>
        <a:lstStyle/>
        <a:p>
          <a:endParaRPr lang="ru-RU"/>
        </a:p>
      </dgm:t>
    </dgm:pt>
    <dgm:pt modelId="{D4AA88EB-E367-4BDA-AC40-473775111510}">
      <dgm:prSet phldrT="[Текст]"/>
      <dgm:spPr/>
      <dgm:t>
        <a:bodyPr/>
        <a:lstStyle/>
        <a:p>
          <a:r>
            <a:rPr lang="ru-RU" dirty="0" smtClean="0"/>
            <a:t>Белый</a:t>
          </a:r>
          <a:endParaRPr lang="ru-RU" dirty="0"/>
        </a:p>
      </dgm:t>
    </dgm:pt>
    <dgm:pt modelId="{22D5FBA9-2ED6-49C3-96F8-1DC4D98C6DBA}" type="parTrans" cxnId="{B213A747-829B-4BC1-832A-E47D4FC0FE2D}">
      <dgm:prSet/>
      <dgm:spPr/>
      <dgm:t>
        <a:bodyPr/>
        <a:lstStyle/>
        <a:p>
          <a:endParaRPr lang="ru-RU"/>
        </a:p>
      </dgm:t>
    </dgm:pt>
    <dgm:pt modelId="{126BD0B2-57F4-4BEF-AA7E-34721CB073F2}" type="sibTrans" cxnId="{B213A747-829B-4BC1-832A-E47D4FC0FE2D}">
      <dgm:prSet/>
      <dgm:spPr/>
      <dgm:t>
        <a:bodyPr/>
        <a:lstStyle/>
        <a:p>
          <a:endParaRPr lang="ru-RU"/>
        </a:p>
      </dgm:t>
    </dgm:pt>
    <dgm:pt modelId="{6F7159EA-C668-4BDB-9750-5D1950D00104}" type="pres">
      <dgm:prSet presAssocID="{01986199-3E04-4745-B52A-0E4BFD11BC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09872-10A8-4F43-B9AB-B48EBB61F326}" type="pres">
      <dgm:prSet presAssocID="{DC02841D-5570-41D6-B10F-E6BDBAD923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D0B37-06D6-42DA-BDD1-57AEDF7F864A}" type="pres">
      <dgm:prSet presAssocID="{F39F1141-1739-4910-A8B5-ECB5FA3081D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2392E90-50E6-4E42-99EF-15B160A9230C}" type="pres">
      <dgm:prSet presAssocID="{F39F1141-1739-4910-A8B5-ECB5FA3081D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0C530DE-1F89-4D8E-BCF9-1F58FB7EE8BA}" type="pres">
      <dgm:prSet presAssocID="{7AE5EE29-406C-4E81-84C6-6724E8BAC9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193D9-CA5E-4605-A230-82CC1E6E1558}" type="pres">
      <dgm:prSet presAssocID="{954B668F-7D21-45EE-B701-73B63D6F052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96DCAFE-924E-495E-94D0-445B94A8FBA8}" type="pres">
      <dgm:prSet presAssocID="{954B668F-7D21-45EE-B701-73B63D6F052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C276EFD-6035-4363-AC52-28EE2B944463}" type="pres">
      <dgm:prSet presAssocID="{CC4B92DB-8C45-46F6-BD3D-0F96A6FF0E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145C7-0DD6-406B-8C93-3847E1D43C1C}" type="pres">
      <dgm:prSet presAssocID="{1213BD81-82BF-4829-9847-A17FD9FBBF6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905AF11-5881-4340-8C60-B52A68476718}" type="pres">
      <dgm:prSet presAssocID="{1213BD81-82BF-4829-9847-A17FD9FBBF6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7A48C63-EDF4-4CA5-A8BA-72AD44F8F496}" type="pres">
      <dgm:prSet presAssocID="{AC4CABC5-E0A9-4EC6-83CF-625582D74980}" presName="node" presStyleLbl="node1" presStyleIdx="3" presStyleCnt="6" custRadScaleRad="97574" custRadScaleInc="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397E-75EC-49C4-904F-AD10F188F875}" type="pres">
      <dgm:prSet presAssocID="{F758FDA5-0366-413D-ADA9-40A15F2C70C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69663AD-AFA7-4C6C-8C50-A1CF4748F13D}" type="pres">
      <dgm:prSet presAssocID="{F758FDA5-0366-413D-ADA9-40A15F2C70C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8DC9751-A05F-41DA-861D-637A4AE3C9FA}" type="pres">
      <dgm:prSet presAssocID="{EC92043F-5861-40DE-BF60-1A9FCB7AD1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C77D0-5279-4E9E-B8C7-52B2CA8B5B3B}" type="pres">
      <dgm:prSet presAssocID="{729044D3-6EBD-4222-9892-52C81DFB888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DFBFED5-02A3-4636-8A52-6117D6355E07}" type="pres">
      <dgm:prSet presAssocID="{729044D3-6EBD-4222-9892-52C81DFB888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9621779-207C-4FCF-BF34-71CBDA48681B}" type="pres">
      <dgm:prSet presAssocID="{D4AA88EB-E367-4BDA-AC40-4737751115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D7A7-EB07-4AA5-AAAB-7382B0EC522F}" type="pres">
      <dgm:prSet presAssocID="{126BD0B2-57F4-4BEF-AA7E-34721CB073F2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884BAB1-EE08-464B-923D-4574EA922952}" type="pres">
      <dgm:prSet presAssocID="{126BD0B2-57F4-4BEF-AA7E-34721CB073F2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331341E-3CAA-41CA-A79E-2934A0736EB8}" type="presOf" srcId="{954B668F-7D21-45EE-B701-73B63D6F0525}" destId="{F96DCAFE-924E-495E-94D0-445B94A8FBA8}" srcOrd="1" destOrd="0" presId="urn:microsoft.com/office/officeart/2005/8/layout/cycle2"/>
    <dgm:cxn modelId="{B737DD1A-2845-4603-A544-D85251715F48}" srcId="{01986199-3E04-4745-B52A-0E4BFD11BC0F}" destId="{EC92043F-5861-40DE-BF60-1A9FCB7AD1A0}" srcOrd="4" destOrd="0" parTransId="{11EE359B-3063-4B69-B803-02EBF0C26084}" sibTransId="{729044D3-6EBD-4222-9892-52C81DFB888D}"/>
    <dgm:cxn modelId="{63DE8874-6F86-474C-9262-16F206B06B89}" type="presOf" srcId="{729044D3-6EBD-4222-9892-52C81DFB888D}" destId="{1AAC77D0-5279-4E9E-B8C7-52B2CA8B5B3B}" srcOrd="0" destOrd="0" presId="urn:microsoft.com/office/officeart/2005/8/layout/cycle2"/>
    <dgm:cxn modelId="{B5BC312A-6D76-4286-86DE-E1A57B2D250D}" type="presOf" srcId="{954B668F-7D21-45EE-B701-73B63D6F0525}" destId="{84A193D9-CA5E-4605-A230-82CC1E6E1558}" srcOrd="0" destOrd="0" presId="urn:microsoft.com/office/officeart/2005/8/layout/cycle2"/>
    <dgm:cxn modelId="{C3B9FF99-23DD-4F46-87F4-94E232593935}" type="presOf" srcId="{F758FDA5-0366-413D-ADA9-40A15F2C70C8}" destId="{C69663AD-AFA7-4C6C-8C50-A1CF4748F13D}" srcOrd="1" destOrd="0" presId="urn:microsoft.com/office/officeart/2005/8/layout/cycle2"/>
    <dgm:cxn modelId="{9032A523-CE42-4E69-B372-820B99DF584A}" srcId="{01986199-3E04-4745-B52A-0E4BFD11BC0F}" destId="{7AE5EE29-406C-4E81-84C6-6724E8BAC9EA}" srcOrd="1" destOrd="0" parTransId="{8B2D4E6D-EB90-4A4F-AE8C-04D5BA889116}" sibTransId="{954B668F-7D21-45EE-B701-73B63D6F0525}"/>
    <dgm:cxn modelId="{D3AF403D-C9AA-42F4-BEBE-940922E8F0EB}" srcId="{01986199-3E04-4745-B52A-0E4BFD11BC0F}" destId="{CC4B92DB-8C45-46F6-BD3D-0F96A6FF0E2E}" srcOrd="2" destOrd="0" parTransId="{55148B1C-5F8F-410B-B5A6-2FA8BBEF1FBA}" sibTransId="{1213BD81-82BF-4829-9847-A17FD9FBBF61}"/>
    <dgm:cxn modelId="{B213A747-829B-4BC1-832A-E47D4FC0FE2D}" srcId="{01986199-3E04-4745-B52A-0E4BFD11BC0F}" destId="{D4AA88EB-E367-4BDA-AC40-473775111510}" srcOrd="5" destOrd="0" parTransId="{22D5FBA9-2ED6-49C3-96F8-1DC4D98C6DBA}" sibTransId="{126BD0B2-57F4-4BEF-AA7E-34721CB073F2}"/>
    <dgm:cxn modelId="{6B45FA62-EA19-4476-B74E-2A1C70DA4FBA}" type="presOf" srcId="{126BD0B2-57F4-4BEF-AA7E-34721CB073F2}" destId="{8884BAB1-EE08-464B-923D-4574EA922952}" srcOrd="1" destOrd="0" presId="urn:microsoft.com/office/officeart/2005/8/layout/cycle2"/>
    <dgm:cxn modelId="{B629F3FC-C6E6-4B9A-B720-B26E4DA1DBF6}" srcId="{01986199-3E04-4745-B52A-0E4BFD11BC0F}" destId="{DC02841D-5570-41D6-B10F-E6BDBAD923B1}" srcOrd="0" destOrd="0" parTransId="{F2F9EC6C-2892-47BB-A2F2-AE7CC371CC4D}" sibTransId="{F39F1141-1739-4910-A8B5-ECB5FA3081D3}"/>
    <dgm:cxn modelId="{B540A1E0-7362-4B8F-B202-74129105C946}" type="presOf" srcId="{126BD0B2-57F4-4BEF-AA7E-34721CB073F2}" destId="{4298D7A7-EB07-4AA5-AAAB-7382B0EC522F}" srcOrd="0" destOrd="0" presId="urn:microsoft.com/office/officeart/2005/8/layout/cycle2"/>
    <dgm:cxn modelId="{71B3C199-CE06-44C9-8D4B-486DC62EE479}" type="presOf" srcId="{EC92043F-5861-40DE-BF60-1A9FCB7AD1A0}" destId="{58DC9751-A05F-41DA-861D-637A4AE3C9FA}" srcOrd="0" destOrd="0" presId="urn:microsoft.com/office/officeart/2005/8/layout/cycle2"/>
    <dgm:cxn modelId="{F7FEB165-9E09-4E9B-9C17-C0B22EACD74F}" type="presOf" srcId="{AC4CABC5-E0A9-4EC6-83CF-625582D74980}" destId="{87A48C63-EDF4-4CA5-A8BA-72AD44F8F496}" srcOrd="0" destOrd="0" presId="urn:microsoft.com/office/officeart/2005/8/layout/cycle2"/>
    <dgm:cxn modelId="{A501DE6A-C7C7-496B-BFA3-17C2C1087C24}" type="presOf" srcId="{F758FDA5-0366-413D-ADA9-40A15F2C70C8}" destId="{EAB6397E-75EC-49C4-904F-AD10F188F875}" srcOrd="0" destOrd="0" presId="urn:microsoft.com/office/officeart/2005/8/layout/cycle2"/>
    <dgm:cxn modelId="{AB9F2D7F-CEE9-4108-AE24-17792D8CD017}" type="presOf" srcId="{1213BD81-82BF-4829-9847-A17FD9FBBF61}" destId="{758145C7-0DD6-406B-8C93-3847E1D43C1C}" srcOrd="0" destOrd="0" presId="urn:microsoft.com/office/officeart/2005/8/layout/cycle2"/>
    <dgm:cxn modelId="{E57F8A75-C0AB-40A0-BA2E-3F5C37C5FBC0}" type="presOf" srcId="{F39F1141-1739-4910-A8B5-ECB5FA3081D3}" destId="{C2392E90-50E6-4E42-99EF-15B160A9230C}" srcOrd="1" destOrd="0" presId="urn:microsoft.com/office/officeart/2005/8/layout/cycle2"/>
    <dgm:cxn modelId="{EF2F2784-C546-4591-B212-2D97AC5FD216}" srcId="{01986199-3E04-4745-B52A-0E4BFD11BC0F}" destId="{AC4CABC5-E0A9-4EC6-83CF-625582D74980}" srcOrd="3" destOrd="0" parTransId="{80895D1C-2483-4393-A472-D13C4BBB2E94}" sibTransId="{F758FDA5-0366-413D-ADA9-40A15F2C70C8}"/>
    <dgm:cxn modelId="{4F79172D-A1D2-4CAA-B7D7-2F0F860F740C}" type="presOf" srcId="{CC4B92DB-8C45-46F6-BD3D-0F96A6FF0E2E}" destId="{EC276EFD-6035-4363-AC52-28EE2B944463}" srcOrd="0" destOrd="0" presId="urn:microsoft.com/office/officeart/2005/8/layout/cycle2"/>
    <dgm:cxn modelId="{9EEE864B-BFA0-4F76-938A-684B6BF9605D}" type="presOf" srcId="{7AE5EE29-406C-4E81-84C6-6724E8BAC9EA}" destId="{D0C530DE-1F89-4D8E-BCF9-1F58FB7EE8BA}" srcOrd="0" destOrd="0" presId="urn:microsoft.com/office/officeart/2005/8/layout/cycle2"/>
    <dgm:cxn modelId="{AB71F592-2285-4118-80B1-542481735F97}" type="presOf" srcId="{DC02841D-5570-41D6-B10F-E6BDBAD923B1}" destId="{0C209872-10A8-4F43-B9AB-B48EBB61F326}" srcOrd="0" destOrd="0" presId="urn:microsoft.com/office/officeart/2005/8/layout/cycle2"/>
    <dgm:cxn modelId="{AD45D4AD-2EE3-4642-AE45-D513FE90856B}" type="presOf" srcId="{729044D3-6EBD-4222-9892-52C81DFB888D}" destId="{8DFBFED5-02A3-4636-8A52-6117D6355E07}" srcOrd="1" destOrd="0" presId="urn:microsoft.com/office/officeart/2005/8/layout/cycle2"/>
    <dgm:cxn modelId="{A6778FC6-88CB-4407-AB93-40EF76ED3086}" type="presOf" srcId="{F39F1141-1739-4910-A8B5-ECB5FA3081D3}" destId="{74FD0B37-06D6-42DA-BDD1-57AEDF7F864A}" srcOrd="0" destOrd="0" presId="urn:microsoft.com/office/officeart/2005/8/layout/cycle2"/>
    <dgm:cxn modelId="{40EE3776-61F1-494F-ACF6-47EBD7E5F518}" type="presOf" srcId="{D4AA88EB-E367-4BDA-AC40-473775111510}" destId="{C9621779-207C-4FCF-BF34-71CBDA48681B}" srcOrd="0" destOrd="0" presId="urn:microsoft.com/office/officeart/2005/8/layout/cycle2"/>
    <dgm:cxn modelId="{3B04B8A9-C21D-43E8-ACC6-7386DE1A8E9D}" type="presOf" srcId="{01986199-3E04-4745-B52A-0E4BFD11BC0F}" destId="{6F7159EA-C668-4BDB-9750-5D1950D00104}" srcOrd="0" destOrd="0" presId="urn:microsoft.com/office/officeart/2005/8/layout/cycle2"/>
    <dgm:cxn modelId="{99809E13-92E5-48B5-A0A2-6201F9B77A69}" type="presOf" srcId="{1213BD81-82BF-4829-9847-A17FD9FBBF61}" destId="{3905AF11-5881-4340-8C60-B52A68476718}" srcOrd="1" destOrd="0" presId="urn:microsoft.com/office/officeart/2005/8/layout/cycle2"/>
    <dgm:cxn modelId="{98061975-56FB-4A29-9C9A-7F704A524447}" type="presParOf" srcId="{6F7159EA-C668-4BDB-9750-5D1950D00104}" destId="{0C209872-10A8-4F43-B9AB-B48EBB61F326}" srcOrd="0" destOrd="0" presId="urn:microsoft.com/office/officeart/2005/8/layout/cycle2"/>
    <dgm:cxn modelId="{F6ADFBAF-5FCC-49B9-8F8A-125501EF2398}" type="presParOf" srcId="{6F7159EA-C668-4BDB-9750-5D1950D00104}" destId="{74FD0B37-06D6-42DA-BDD1-57AEDF7F864A}" srcOrd="1" destOrd="0" presId="urn:microsoft.com/office/officeart/2005/8/layout/cycle2"/>
    <dgm:cxn modelId="{090263A1-4A36-486B-BD79-0FACDD9DBD67}" type="presParOf" srcId="{74FD0B37-06D6-42DA-BDD1-57AEDF7F864A}" destId="{C2392E90-50E6-4E42-99EF-15B160A9230C}" srcOrd="0" destOrd="0" presId="urn:microsoft.com/office/officeart/2005/8/layout/cycle2"/>
    <dgm:cxn modelId="{DBC1270F-3214-41AD-9691-B0BED629100B}" type="presParOf" srcId="{6F7159EA-C668-4BDB-9750-5D1950D00104}" destId="{D0C530DE-1F89-4D8E-BCF9-1F58FB7EE8BA}" srcOrd="2" destOrd="0" presId="urn:microsoft.com/office/officeart/2005/8/layout/cycle2"/>
    <dgm:cxn modelId="{A6A80BA4-4952-4565-AEBA-E2FA857D41E9}" type="presParOf" srcId="{6F7159EA-C668-4BDB-9750-5D1950D00104}" destId="{84A193D9-CA5E-4605-A230-82CC1E6E1558}" srcOrd="3" destOrd="0" presId="urn:microsoft.com/office/officeart/2005/8/layout/cycle2"/>
    <dgm:cxn modelId="{EFAC2062-DAA7-4CD3-8E9A-8ABA9013279D}" type="presParOf" srcId="{84A193D9-CA5E-4605-A230-82CC1E6E1558}" destId="{F96DCAFE-924E-495E-94D0-445B94A8FBA8}" srcOrd="0" destOrd="0" presId="urn:microsoft.com/office/officeart/2005/8/layout/cycle2"/>
    <dgm:cxn modelId="{DD96EBA2-AD15-413D-B484-A827A202238D}" type="presParOf" srcId="{6F7159EA-C668-4BDB-9750-5D1950D00104}" destId="{EC276EFD-6035-4363-AC52-28EE2B944463}" srcOrd="4" destOrd="0" presId="urn:microsoft.com/office/officeart/2005/8/layout/cycle2"/>
    <dgm:cxn modelId="{0F86CC5F-D7A6-4190-BC6A-905798AC15C7}" type="presParOf" srcId="{6F7159EA-C668-4BDB-9750-5D1950D00104}" destId="{758145C7-0DD6-406B-8C93-3847E1D43C1C}" srcOrd="5" destOrd="0" presId="urn:microsoft.com/office/officeart/2005/8/layout/cycle2"/>
    <dgm:cxn modelId="{E5547F2E-7C3C-42AE-B5AE-A01768B81AE7}" type="presParOf" srcId="{758145C7-0DD6-406B-8C93-3847E1D43C1C}" destId="{3905AF11-5881-4340-8C60-B52A68476718}" srcOrd="0" destOrd="0" presId="urn:microsoft.com/office/officeart/2005/8/layout/cycle2"/>
    <dgm:cxn modelId="{FAA6D840-7C87-4C9A-BE5D-0DE2F978BF8E}" type="presParOf" srcId="{6F7159EA-C668-4BDB-9750-5D1950D00104}" destId="{87A48C63-EDF4-4CA5-A8BA-72AD44F8F496}" srcOrd="6" destOrd="0" presId="urn:microsoft.com/office/officeart/2005/8/layout/cycle2"/>
    <dgm:cxn modelId="{1A1C60F7-84FE-454A-B77A-5CE08FC96E1A}" type="presParOf" srcId="{6F7159EA-C668-4BDB-9750-5D1950D00104}" destId="{EAB6397E-75EC-49C4-904F-AD10F188F875}" srcOrd="7" destOrd="0" presId="urn:microsoft.com/office/officeart/2005/8/layout/cycle2"/>
    <dgm:cxn modelId="{CE01918C-540F-4D1A-BD69-59A465321488}" type="presParOf" srcId="{EAB6397E-75EC-49C4-904F-AD10F188F875}" destId="{C69663AD-AFA7-4C6C-8C50-A1CF4748F13D}" srcOrd="0" destOrd="0" presId="urn:microsoft.com/office/officeart/2005/8/layout/cycle2"/>
    <dgm:cxn modelId="{A0AFE33A-A68C-42D0-89B8-5D7B34CDBF06}" type="presParOf" srcId="{6F7159EA-C668-4BDB-9750-5D1950D00104}" destId="{58DC9751-A05F-41DA-861D-637A4AE3C9FA}" srcOrd="8" destOrd="0" presId="urn:microsoft.com/office/officeart/2005/8/layout/cycle2"/>
    <dgm:cxn modelId="{3858CD04-4C27-44FB-AA57-AB99DC4022D9}" type="presParOf" srcId="{6F7159EA-C668-4BDB-9750-5D1950D00104}" destId="{1AAC77D0-5279-4E9E-B8C7-52B2CA8B5B3B}" srcOrd="9" destOrd="0" presId="urn:microsoft.com/office/officeart/2005/8/layout/cycle2"/>
    <dgm:cxn modelId="{96D75F82-5E02-470C-8974-8532FDEB6D8A}" type="presParOf" srcId="{1AAC77D0-5279-4E9E-B8C7-52B2CA8B5B3B}" destId="{8DFBFED5-02A3-4636-8A52-6117D6355E07}" srcOrd="0" destOrd="0" presId="urn:microsoft.com/office/officeart/2005/8/layout/cycle2"/>
    <dgm:cxn modelId="{A33B1F7F-A3B2-461D-934E-AB0C0592BFC2}" type="presParOf" srcId="{6F7159EA-C668-4BDB-9750-5D1950D00104}" destId="{C9621779-207C-4FCF-BF34-71CBDA48681B}" srcOrd="10" destOrd="0" presId="urn:microsoft.com/office/officeart/2005/8/layout/cycle2"/>
    <dgm:cxn modelId="{EBD458A0-3145-49D2-959C-8A82FEA581EE}" type="presParOf" srcId="{6F7159EA-C668-4BDB-9750-5D1950D00104}" destId="{4298D7A7-EB07-4AA5-AAAB-7382B0EC522F}" srcOrd="11" destOrd="0" presId="urn:microsoft.com/office/officeart/2005/8/layout/cycle2"/>
    <dgm:cxn modelId="{DEB65A42-6453-458A-B2C9-1D6D855D7DA2}" type="presParOf" srcId="{4298D7A7-EB07-4AA5-AAAB-7382B0EC522F}" destId="{8884BAB1-EE08-464B-923D-4574EA9229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0FFA3-E96C-487C-8D3B-A8DC97EB804A}">
      <dsp:nvSpPr>
        <dsp:cNvPr id="0" name=""/>
        <dsp:cNvSpPr/>
      </dsp:nvSpPr>
      <dsp:spPr>
        <a:xfrm>
          <a:off x="2482927" y="1129630"/>
          <a:ext cx="2814166" cy="28141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копинг</a:t>
          </a:r>
        </a:p>
      </dsp:txBody>
      <dsp:txXfrm>
        <a:off x="2482927" y="1129630"/>
        <a:ext cx="2814166" cy="2814166"/>
      </dsp:txXfrm>
    </dsp:sp>
    <dsp:sp modelId="{D2B99026-1AC6-40DF-9726-3307F4CB7031}">
      <dsp:nvSpPr>
        <dsp:cNvPr id="0" name=""/>
        <dsp:cNvSpPr/>
      </dsp:nvSpPr>
      <dsp:spPr>
        <a:xfrm>
          <a:off x="3186469" y="502"/>
          <a:ext cx="1407083" cy="14070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поведение</a:t>
          </a:r>
        </a:p>
      </dsp:txBody>
      <dsp:txXfrm>
        <a:off x="3186469" y="502"/>
        <a:ext cx="1407083" cy="1407083"/>
      </dsp:txXfrm>
    </dsp:sp>
    <dsp:sp modelId="{88C0EC57-BFF9-4757-992B-414F7B06937E}">
      <dsp:nvSpPr>
        <dsp:cNvPr id="0" name=""/>
        <dsp:cNvSpPr/>
      </dsp:nvSpPr>
      <dsp:spPr>
        <a:xfrm>
          <a:off x="4772868" y="799879"/>
          <a:ext cx="1407083" cy="14070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стратегия</a:t>
          </a:r>
        </a:p>
      </dsp:txBody>
      <dsp:txXfrm>
        <a:off x="4772868" y="799879"/>
        <a:ext cx="1407083" cy="1407083"/>
      </dsp:txXfrm>
    </dsp:sp>
    <dsp:sp modelId="{B666CA61-4847-4CBF-AC27-255921BBAF49}">
      <dsp:nvSpPr>
        <dsp:cNvPr id="0" name=""/>
        <dsp:cNvSpPr/>
      </dsp:nvSpPr>
      <dsp:spPr>
        <a:xfrm>
          <a:off x="4773608" y="2749506"/>
          <a:ext cx="1407083" cy="14070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ресурсы</a:t>
          </a:r>
        </a:p>
      </dsp:txBody>
      <dsp:txXfrm>
        <a:off x="4773608" y="2749506"/>
        <a:ext cx="1407083" cy="1407083"/>
      </dsp:txXfrm>
    </dsp:sp>
    <dsp:sp modelId="{7D7C27F6-E62E-4272-93D7-14284C28ECE5}">
      <dsp:nvSpPr>
        <dsp:cNvPr id="0" name=""/>
        <dsp:cNvSpPr/>
      </dsp:nvSpPr>
      <dsp:spPr>
        <a:xfrm>
          <a:off x="3186469" y="3596254"/>
          <a:ext cx="1407083" cy="14070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3186469" y="3596254"/>
        <a:ext cx="1407083" cy="1407083"/>
      </dsp:txXfrm>
    </dsp:sp>
    <dsp:sp modelId="{F7031927-D6D4-4C02-8D46-70025F822932}">
      <dsp:nvSpPr>
        <dsp:cNvPr id="0" name=""/>
        <dsp:cNvSpPr/>
      </dsp:nvSpPr>
      <dsp:spPr>
        <a:xfrm>
          <a:off x="1544932" y="2671808"/>
          <a:ext cx="1407083" cy="14070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механизмы</a:t>
          </a:r>
        </a:p>
      </dsp:txBody>
      <dsp:txXfrm>
        <a:off x="1544932" y="2671808"/>
        <a:ext cx="1407083" cy="1407083"/>
      </dsp:txXfrm>
    </dsp:sp>
    <dsp:sp modelId="{32BB81A1-6E8B-42AA-8A0D-8804FBAC6643}">
      <dsp:nvSpPr>
        <dsp:cNvPr id="0" name=""/>
        <dsp:cNvSpPr/>
      </dsp:nvSpPr>
      <dsp:spPr>
        <a:xfrm>
          <a:off x="1571020" y="916837"/>
          <a:ext cx="1463704" cy="14070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психология</a:t>
          </a:r>
        </a:p>
      </dsp:txBody>
      <dsp:txXfrm>
        <a:off x="1571020" y="916837"/>
        <a:ext cx="1463704" cy="14070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0FFA3-E96C-487C-8D3B-A8DC97EB804A}">
      <dsp:nvSpPr>
        <dsp:cNvPr id="0" name=""/>
        <dsp:cNvSpPr/>
      </dsp:nvSpPr>
      <dsp:spPr>
        <a:xfrm>
          <a:off x="2482927" y="1129630"/>
          <a:ext cx="2814166" cy="28141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/>
            <a:t>копинг</a:t>
          </a:r>
          <a:endParaRPr lang="ru-RU" sz="4800" kern="1200" dirty="0"/>
        </a:p>
      </dsp:txBody>
      <dsp:txXfrm>
        <a:off x="2482927" y="1129630"/>
        <a:ext cx="2814166" cy="2814166"/>
      </dsp:txXfrm>
    </dsp:sp>
    <dsp:sp modelId="{D2B99026-1AC6-40DF-9726-3307F4CB7031}">
      <dsp:nvSpPr>
        <dsp:cNvPr id="0" name=""/>
        <dsp:cNvSpPr/>
      </dsp:nvSpPr>
      <dsp:spPr>
        <a:xfrm>
          <a:off x="3186469" y="502"/>
          <a:ext cx="1407083" cy="14070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поведение</a:t>
          </a:r>
        </a:p>
      </dsp:txBody>
      <dsp:txXfrm>
        <a:off x="3186469" y="502"/>
        <a:ext cx="1407083" cy="1407083"/>
      </dsp:txXfrm>
    </dsp:sp>
    <dsp:sp modelId="{88C0EC57-BFF9-4757-992B-414F7B06937E}">
      <dsp:nvSpPr>
        <dsp:cNvPr id="0" name=""/>
        <dsp:cNvSpPr/>
      </dsp:nvSpPr>
      <dsp:spPr>
        <a:xfrm>
          <a:off x="4772868" y="799879"/>
          <a:ext cx="1407083" cy="14070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стратегия</a:t>
          </a:r>
        </a:p>
      </dsp:txBody>
      <dsp:txXfrm>
        <a:off x="4772868" y="799879"/>
        <a:ext cx="1407083" cy="1407083"/>
      </dsp:txXfrm>
    </dsp:sp>
    <dsp:sp modelId="{B666CA61-4847-4CBF-AC27-255921BBAF49}">
      <dsp:nvSpPr>
        <dsp:cNvPr id="0" name=""/>
        <dsp:cNvSpPr/>
      </dsp:nvSpPr>
      <dsp:spPr>
        <a:xfrm>
          <a:off x="4773608" y="2749506"/>
          <a:ext cx="1407083" cy="14070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ресурсы</a:t>
          </a:r>
        </a:p>
      </dsp:txBody>
      <dsp:txXfrm>
        <a:off x="4773608" y="2749506"/>
        <a:ext cx="1407083" cy="1407083"/>
      </dsp:txXfrm>
    </dsp:sp>
    <dsp:sp modelId="{7D7C27F6-E62E-4272-93D7-14284C28ECE5}">
      <dsp:nvSpPr>
        <dsp:cNvPr id="0" name=""/>
        <dsp:cNvSpPr/>
      </dsp:nvSpPr>
      <dsp:spPr>
        <a:xfrm>
          <a:off x="3186469" y="3596254"/>
          <a:ext cx="1407083" cy="14070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3186469" y="3596254"/>
        <a:ext cx="1407083" cy="1407083"/>
      </dsp:txXfrm>
    </dsp:sp>
    <dsp:sp modelId="{F7031927-D6D4-4C02-8D46-70025F822932}">
      <dsp:nvSpPr>
        <dsp:cNvPr id="0" name=""/>
        <dsp:cNvSpPr/>
      </dsp:nvSpPr>
      <dsp:spPr>
        <a:xfrm>
          <a:off x="1544932" y="2671808"/>
          <a:ext cx="1407083" cy="14070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механизмы</a:t>
          </a:r>
        </a:p>
      </dsp:txBody>
      <dsp:txXfrm>
        <a:off x="1544932" y="2671808"/>
        <a:ext cx="1407083" cy="1407083"/>
      </dsp:txXfrm>
    </dsp:sp>
    <dsp:sp modelId="{32BB81A1-6E8B-42AA-8A0D-8804FBAC6643}">
      <dsp:nvSpPr>
        <dsp:cNvPr id="0" name=""/>
        <dsp:cNvSpPr/>
      </dsp:nvSpPr>
      <dsp:spPr>
        <a:xfrm>
          <a:off x="1571020" y="916837"/>
          <a:ext cx="1463704" cy="14070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психология</a:t>
          </a:r>
        </a:p>
      </dsp:txBody>
      <dsp:txXfrm>
        <a:off x="1571020" y="916837"/>
        <a:ext cx="1463704" cy="14070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09872-10A8-4F43-B9AB-B48EBB61F326}">
      <dsp:nvSpPr>
        <dsp:cNvPr id="0" name=""/>
        <dsp:cNvSpPr/>
      </dsp:nvSpPr>
      <dsp:spPr>
        <a:xfrm>
          <a:off x="1642904" y="209082"/>
          <a:ext cx="1261039" cy="1261039"/>
        </a:xfrm>
        <a:prstGeom prst="ellipse">
          <a:avLst/>
        </a:prstGeom>
        <a:solidFill>
          <a:srgbClr val="00B050"/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Зеленый</a:t>
          </a:r>
          <a:endParaRPr lang="ru-RU" sz="1700" kern="1200" dirty="0"/>
        </a:p>
      </dsp:txBody>
      <dsp:txXfrm>
        <a:off x="1642904" y="209082"/>
        <a:ext cx="1261039" cy="1261039"/>
      </dsp:txXfrm>
    </dsp:sp>
    <dsp:sp modelId="{74FD0B37-06D6-42DA-BDD1-57AEDF7F864A}">
      <dsp:nvSpPr>
        <dsp:cNvPr id="0" name=""/>
        <dsp:cNvSpPr/>
      </dsp:nvSpPr>
      <dsp:spPr>
        <a:xfrm rot="1800000">
          <a:off x="2918011" y="1096210"/>
          <a:ext cx="336900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00000">
        <a:off x="2918011" y="1096210"/>
        <a:ext cx="336900" cy="425600"/>
      </dsp:txXfrm>
    </dsp:sp>
    <dsp:sp modelId="{D0C530DE-1F89-4D8E-BCF9-1F58FB7EE8BA}">
      <dsp:nvSpPr>
        <dsp:cNvPr id="0" name=""/>
        <dsp:cNvSpPr/>
      </dsp:nvSpPr>
      <dsp:spPr>
        <a:xfrm>
          <a:off x="3285495" y="1157433"/>
          <a:ext cx="1261039" cy="1261039"/>
        </a:xfrm>
        <a:prstGeom prst="ellipse">
          <a:avLst/>
        </a:prstGeom>
        <a:solidFill>
          <a:srgbClr val="00B0F0"/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Синий</a:t>
          </a:r>
          <a:endParaRPr lang="ru-RU" sz="1700" kern="1200" dirty="0"/>
        </a:p>
      </dsp:txBody>
      <dsp:txXfrm>
        <a:off x="3285495" y="1157433"/>
        <a:ext cx="1261039" cy="1261039"/>
      </dsp:txXfrm>
    </dsp:sp>
    <dsp:sp modelId="{84A193D9-CA5E-4605-A230-82CC1E6E1558}">
      <dsp:nvSpPr>
        <dsp:cNvPr id="0" name=""/>
        <dsp:cNvSpPr/>
      </dsp:nvSpPr>
      <dsp:spPr>
        <a:xfrm rot="5400000">
          <a:off x="3747565" y="2513968"/>
          <a:ext cx="336900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3747565" y="2513968"/>
        <a:ext cx="336900" cy="425600"/>
      </dsp:txXfrm>
    </dsp:sp>
    <dsp:sp modelId="{EC276EFD-6035-4363-AC52-28EE2B944463}">
      <dsp:nvSpPr>
        <dsp:cNvPr id="0" name=""/>
        <dsp:cNvSpPr/>
      </dsp:nvSpPr>
      <dsp:spPr>
        <a:xfrm>
          <a:off x="3285495" y="3054134"/>
          <a:ext cx="1261039" cy="1261039"/>
        </a:xfrm>
        <a:prstGeom prst="ellipse">
          <a:avLst/>
        </a:prstGeom>
        <a:solidFill>
          <a:srgbClr val="FF0000"/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Красный</a:t>
          </a:r>
          <a:endParaRPr lang="ru-RU" sz="1700" kern="1200" dirty="0"/>
        </a:p>
      </dsp:txBody>
      <dsp:txXfrm>
        <a:off x="3285495" y="3054134"/>
        <a:ext cx="1261039" cy="1261039"/>
      </dsp:txXfrm>
    </dsp:sp>
    <dsp:sp modelId="{758145C7-0DD6-406B-8C93-3847E1D43C1C}">
      <dsp:nvSpPr>
        <dsp:cNvPr id="0" name=""/>
        <dsp:cNvSpPr/>
      </dsp:nvSpPr>
      <dsp:spPr>
        <a:xfrm rot="9073838">
          <a:off x="2939714" y="3918591"/>
          <a:ext cx="325318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073838">
        <a:off x="2939714" y="3918591"/>
        <a:ext cx="325318" cy="425600"/>
      </dsp:txXfrm>
    </dsp:sp>
    <dsp:sp modelId="{87A48C63-EDF4-4CA5-A8BA-72AD44F8F496}">
      <dsp:nvSpPr>
        <dsp:cNvPr id="0" name=""/>
        <dsp:cNvSpPr/>
      </dsp:nvSpPr>
      <dsp:spPr>
        <a:xfrm>
          <a:off x="1642070" y="3956471"/>
          <a:ext cx="1261039" cy="1261039"/>
        </a:xfrm>
        <a:prstGeom prst="ellipse">
          <a:avLst/>
        </a:prstGeom>
        <a:solidFill>
          <a:schemeClr val="tx1"/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Черный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642070" y="3956471"/>
        <a:ext cx="1261039" cy="1261039"/>
      </dsp:txXfrm>
    </dsp:sp>
    <dsp:sp modelId="{EAB6397E-75EC-49C4-904F-AD10F188F875}">
      <dsp:nvSpPr>
        <dsp:cNvPr id="0" name=""/>
        <dsp:cNvSpPr/>
      </dsp:nvSpPr>
      <dsp:spPr>
        <a:xfrm rot="12527634">
          <a:off x="1297489" y="3927446"/>
          <a:ext cx="324544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2527634">
        <a:off x="1297489" y="3927446"/>
        <a:ext cx="324544" cy="425600"/>
      </dsp:txXfrm>
    </dsp:sp>
    <dsp:sp modelId="{58DC9751-A05F-41DA-861D-637A4AE3C9FA}">
      <dsp:nvSpPr>
        <dsp:cNvPr id="0" name=""/>
        <dsp:cNvSpPr/>
      </dsp:nvSpPr>
      <dsp:spPr>
        <a:xfrm>
          <a:off x="312" y="3054134"/>
          <a:ext cx="1261039" cy="1261039"/>
        </a:xfrm>
        <a:prstGeom prst="ellipse">
          <a:avLst/>
        </a:prstGeom>
        <a:solidFill>
          <a:srgbClr val="FFFF00"/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Желтый</a:t>
          </a:r>
          <a:endParaRPr lang="ru-RU" sz="1700" kern="1200" dirty="0"/>
        </a:p>
      </dsp:txBody>
      <dsp:txXfrm>
        <a:off x="312" y="3054134"/>
        <a:ext cx="1261039" cy="1261039"/>
      </dsp:txXfrm>
    </dsp:sp>
    <dsp:sp modelId="{1AAC77D0-5279-4E9E-B8C7-52B2CA8B5B3B}">
      <dsp:nvSpPr>
        <dsp:cNvPr id="0" name=""/>
        <dsp:cNvSpPr/>
      </dsp:nvSpPr>
      <dsp:spPr>
        <a:xfrm rot="16200000">
          <a:off x="462382" y="2533038"/>
          <a:ext cx="336900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462382" y="2533038"/>
        <a:ext cx="336900" cy="425600"/>
      </dsp:txXfrm>
    </dsp:sp>
    <dsp:sp modelId="{C9621779-207C-4FCF-BF34-71CBDA48681B}">
      <dsp:nvSpPr>
        <dsp:cNvPr id="0" name=""/>
        <dsp:cNvSpPr/>
      </dsp:nvSpPr>
      <dsp:spPr>
        <a:xfrm>
          <a:off x="312" y="1157433"/>
          <a:ext cx="1261039" cy="1261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Белый</a:t>
          </a:r>
          <a:endParaRPr lang="ru-RU" sz="1700" kern="1200" dirty="0"/>
        </a:p>
      </dsp:txBody>
      <dsp:txXfrm>
        <a:off x="312" y="1157433"/>
        <a:ext cx="1261039" cy="1261039"/>
      </dsp:txXfrm>
    </dsp:sp>
    <dsp:sp modelId="{4298D7A7-EB07-4AA5-AAAB-7382B0EC522F}">
      <dsp:nvSpPr>
        <dsp:cNvPr id="0" name=""/>
        <dsp:cNvSpPr/>
      </dsp:nvSpPr>
      <dsp:spPr>
        <a:xfrm rot="19800000">
          <a:off x="1275420" y="1105745"/>
          <a:ext cx="336900" cy="4256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800000">
        <a:off x="1275420" y="1105745"/>
        <a:ext cx="336900" cy="4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23F29-C264-4652-AC56-09984A13A64B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D569-F73B-4A0F-A3DA-F4BED9343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2D7428-D633-40AF-BCEA-8D85688D9B0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02E1D1-DA20-4763-B057-0421D0E00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&#1088;&#1077;&#1092;&#1083;&#1077;&#1082;&#1089;&#1080;&#1103;.mp4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/>
              <a:t>Теория и практика </a:t>
            </a:r>
            <a:r>
              <a:rPr lang="ru-RU" sz="5300" b="1" i="1" dirty="0" err="1" smtClean="0"/>
              <a:t>копинга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общее занятие в рамках проекта краевой инновационной площадки</a:t>
            </a:r>
            <a:br>
              <a:rPr lang="ru-RU" sz="3100" i="1" dirty="0" smtClean="0"/>
            </a:br>
            <a:r>
              <a:rPr lang="ru-RU" sz="3100" i="1" dirty="0" smtClean="0"/>
              <a:t>в сфере образования в Ставропольском крае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«Развитие </a:t>
            </a:r>
            <a:r>
              <a:rPr lang="ru-RU" sz="3600" b="1" dirty="0" err="1" smtClean="0"/>
              <a:t>копинг</a:t>
            </a:r>
            <a:r>
              <a:rPr lang="ru-RU" sz="3600" b="1" dirty="0" smtClean="0"/>
              <a:t> - стратегии поведения школьников как основы самовоспитания личности»</a:t>
            </a:r>
          </a:p>
          <a:p>
            <a:pPr algn="ctr"/>
            <a:endParaRPr lang="ru-RU" sz="3600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Февраль 2020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6712" y="1484784"/>
          <a:ext cx="775171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Обои Яркие прозрачные кру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происходящего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первичная оценка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заключение о ситуации как о приятной (положительной), неприятной (вредной, отрицательной, ужасной, угрожающей и т. д.) и нейтральной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вторичная оценка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рассмотрение альтернатив преодоления ситуации, ответ на вопрос «Что делать?»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переоценка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результат повторного рассмотрения события и продолжения размышления о нем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Изображение"/>
          <p:cNvPicPr>
            <a:picLocks/>
          </p:cNvPicPr>
          <p:nvPr/>
        </p:nvPicPr>
        <p:blipFill>
          <a:blip r:embed="rId2" cstate="print"/>
          <a:srcRect l="5555" t="12262" r="9260" b="202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645024"/>
            <a:ext cx="4040188" cy="275577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Цвето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Музыко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Сказко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940152" y="3861048"/>
            <a:ext cx="3203848" cy="2539752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Либропсихо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Лито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Аква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Песочная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foto2_vidy_koping_strateg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652723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Копинг</a:t>
            </a:r>
            <a:r>
              <a:rPr lang="ru-RU" dirty="0" smtClean="0"/>
              <a:t> - ……..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5191"/>
            <a:ext cx="6984776" cy="4625609"/>
          </a:xfrm>
        </p:spPr>
        <p:txBody>
          <a:bodyPr/>
          <a:lstStyle/>
          <a:p>
            <a:r>
              <a:rPr lang="ru-RU" dirty="0" smtClean="0"/>
              <a:t>Методики</a:t>
            </a:r>
          </a:p>
          <a:p>
            <a:r>
              <a:rPr lang="ru-RU" dirty="0" smtClean="0"/>
              <a:t>Форты работы</a:t>
            </a:r>
          </a:p>
          <a:p>
            <a:r>
              <a:rPr lang="ru-RU" dirty="0" smtClean="0"/>
              <a:t>Тренинги</a:t>
            </a:r>
          </a:p>
          <a:p>
            <a:r>
              <a:rPr lang="ru-RU" dirty="0" smtClean="0"/>
              <a:t>Настроение</a:t>
            </a:r>
          </a:p>
          <a:p>
            <a:r>
              <a:rPr lang="ru-RU" dirty="0" smtClean="0"/>
              <a:t>Книги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2050" name="Picture 2" descr="F:\1430982835_66671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5814129" cy="4783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856984" cy="4625609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различных обстоятельствах человек использует разные типы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копинга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эффективным считается копинг, ориентированный на решение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 </a:t>
            </a:r>
          </a:p>
        </p:txBody>
      </p:sp>
    </p:spTree>
    <p:extLst>
      <p:ext uri="{BB962C8B-B14F-4D97-AF65-F5344CB8AC3E}">
        <p14:creationId xmlns="" xmlns:p14="http://schemas.microsoft.com/office/powerpoint/2010/main" val="1711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studiobrow.files.wordpress.com/2012/01/the_ocean_by_xipx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928688" y="3714750"/>
            <a:ext cx="2928937" cy="1495425"/>
          </a:xfrm>
          <a:custGeom>
            <a:avLst/>
            <a:gdLst>
              <a:gd name="connsiteX0" fmla="*/ 1039856 w 2665664"/>
              <a:gd name="connsiteY0" fmla="*/ 16755 h 1280476"/>
              <a:gd name="connsiteX1" fmla="*/ 1142597 w 2665664"/>
              <a:gd name="connsiteY1" fmla="*/ 47577 h 1280476"/>
              <a:gd name="connsiteX2" fmla="*/ 1173420 w 2665664"/>
              <a:gd name="connsiteY2" fmla="*/ 57851 h 1280476"/>
              <a:gd name="connsiteX3" fmla="*/ 1204242 w 2665664"/>
              <a:gd name="connsiteY3" fmla="*/ 78399 h 1280476"/>
              <a:gd name="connsiteX4" fmla="*/ 1235065 w 2665664"/>
              <a:gd name="connsiteY4" fmla="*/ 88674 h 1280476"/>
              <a:gd name="connsiteX5" fmla="*/ 1286436 w 2665664"/>
              <a:gd name="connsiteY5" fmla="*/ 129770 h 1280476"/>
              <a:gd name="connsiteX6" fmla="*/ 1317258 w 2665664"/>
              <a:gd name="connsiteY6" fmla="*/ 140044 h 1280476"/>
              <a:gd name="connsiteX7" fmla="*/ 1348081 w 2665664"/>
              <a:gd name="connsiteY7" fmla="*/ 109222 h 1280476"/>
              <a:gd name="connsiteX8" fmla="*/ 1358355 w 2665664"/>
              <a:gd name="connsiteY8" fmla="*/ 78399 h 1280476"/>
              <a:gd name="connsiteX9" fmla="*/ 1389177 w 2665664"/>
              <a:gd name="connsiteY9" fmla="*/ 57851 h 1280476"/>
              <a:gd name="connsiteX10" fmla="*/ 1450822 w 2665664"/>
              <a:gd name="connsiteY10" fmla="*/ 68125 h 1280476"/>
              <a:gd name="connsiteX11" fmla="*/ 1512467 w 2665664"/>
              <a:gd name="connsiteY11" fmla="*/ 119496 h 1280476"/>
              <a:gd name="connsiteX12" fmla="*/ 1543290 w 2665664"/>
              <a:gd name="connsiteY12" fmla="*/ 129770 h 1280476"/>
              <a:gd name="connsiteX13" fmla="*/ 1604935 w 2665664"/>
              <a:gd name="connsiteY13" fmla="*/ 170867 h 1280476"/>
              <a:gd name="connsiteX14" fmla="*/ 1635757 w 2665664"/>
              <a:gd name="connsiteY14" fmla="*/ 201689 h 1280476"/>
              <a:gd name="connsiteX15" fmla="*/ 1717950 w 2665664"/>
              <a:gd name="connsiteY15" fmla="*/ 242786 h 1280476"/>
              <a:gd name="connsiteX16" fmla="*/ 1748773 w 2665664"/>
              <a:gd name="connsiteY16" fmla="*/ 283883 h 1280476"/>
              <a:gd name="connsiteX17" fmla="*/ 1789869 w 2665664"/>
              <a:gd name="connsiteY17" fmla="*/ 314705 h 1280476"/>
              <a:gd name="connsiteX18" fmla="*/ 1810418 w 2665664"/>
              <a:gd name="connsiteY18" fmla="*/ 335253 h 1280476"/>
              <a:gd name="connsiteX19" fmla="*/ 1841240 w 2665664"/>
              <a:gd name="connsiteY19" fmla="*/ 355802 h 1280476"/>
              <a:gd name="connsiteX20" fmla="*/ 1923433 w 2665664"/>
              <a:gd name="connsiteY20" fmla="*/ 437995 h 1280476"/>
              <a:gd name="connsiteX21" fmla="*/ 1974804 w 2665664"/>
              <a:gd name="connsiteY21" fmla="*/ 479092 h 1280476"/>
              <a:gd name="connsiteX22" fmla="*/ 2241932 w 2665664"/>
              <a:gd name="connsiteY22" fmla="*/ 530462 h 1280476"/>
              <a:gd name="connsiteX23" fmla="*/ 2467964 w 2665664"/>
              <a:gd name="connsiteY23" fmla="*/ 540737 h 1280476"/>
              <a:gd name="connsiteX24" fmla="*/ 2550157 w 2665664"/>
              <a:gd name="connsiteY24" fmla="*/ 551011 h 1280476"/>
              <a:gd name="connsiteX25" fmla="*/ 2580980 w 2665664"/>
              <a:gd name="connsiteY25" fmla="*/ 581833 h 1280476"/>
              <a:gd name="connsiteX26" fmla="*/ 2642624 w 2665664"/>
              <a:gd name="connsiteY26" fmla="*/ 643478 h 1280476"/>
              <a:gd name="connsiteX27" fmla="*/ 2622076 w 2665664"/>
              <a:gd name="connsiteY27" fmla="*/ 777042 h 1280476"/>
              <a:gd name="connsiteX28" fmla="*/ 2591254 w 2665664"/>
              <a:gd name="connsiteY28" fmla="*/ 787316 h 1280476"/>
              <a:gd name="connsiteX29" fmla="*/ 2570705 w 2665664"/>
              <a:gd name="connsiteY29" fmla="*/ 807865 h 1280476"/>
              <a:gd name="connsiteX30" fmla="*/ 2426867 w 2665664"/>
              <a:gd name="connsiteY30" fmla="*/ 828413 h 1280476"/>
              <a:gd name="connsiteX31" fmla="*/ 2375496 w 2665664"/>
              <a:gd name="connsiteY31" fmla="*/ 838687 h 1280476"/>
              <a:gd name="connsiteX32" fmla="*/ 2180287 w 2665664"/>
              <a:gd name="connsiteY32" fmla="*/ 828413 h 1280476"/>
              <a:gd name="connsiteX33" fmla="*/ 2108368 w 2665664"/>
              <a:gd name="connsiteY33" fmla="*/ 797591 h 1280476"/>
              <a:gd name="connsiteX34" fmla="*/ 2026175 w 2665664"/>
              <a:gd name="connsiteY34" fmla="*/ 756494 h 1280476"/>
              <a:gd name="connsiteX35" fmla="*/ 1943982 w 2665664"/>
              <a:gd name="connsiteY35" fmla="*/ 828413 h 1280476"/>
              <a:gd name="connsiteX36" fmla="*/ 1902885 w 2665664"/>
              <a:gd name="connsiteY36" fmla="*/ 838687 h 1280476"/>
              <a:gd name="connsiteX37" fmla="*/ 1872063 w 2665664"/>
              <a:gd name="connsiteY37" fmla="*/ 879784 h 1280476"/>
              <a:gd name="connsiteX38" fmla="*/ 1851514 w 2665664"/>
              <a:gd name="connsiteY38" fmla="*/ 910606 h 1280476"/>
              <a:gd name="connsiteX39" fmla="*/ 1882337 w 2665664"/>
              <a:gd name="connsiteY39" fmla="*/ 1033896 h 1280476"/>
              <a:gd name="connsiteX40" fmla="*/ 1851514 w 2665664"/>
              <a:gd name="connsiteY40" fmla="*/ 1229105 h 1280476"/>
              <a:gd name="connsiteX41" fmla="*/ 1820692 w 2665664"/>
              <a:gd name="connsiteY41" fmla="*/ 1249653 h 1280476"/>
              <a:gd name="connsiteX42" fmla="*/ 1697402 w 2665664"/>
              <a:gd name="connsiteY42" fmla="*/ 1280476 h 1280476"/>
              <a:gd name="connsiteX43" fmla="*/ 1553564 w 2665664"/>
              <a:gd name="connsiteY43" fmla="*/ 1270202 h 1280476"/>
              <a:gd name="connsiteX44" fmla="*/ 1491919 w 2665664"/>
              <a:gd name="connsiteY44" fmla="*/ 1218831 h 1280476"/>
              <a:gd name="connsiteX45" fmla="*/ 1440548 w 2665664"/>
              <a:gd name="connsiteY45" fmla="*/ 1177734 h 1280476"/>
              <a:gd name="connsiteX46" fmla="*/ 1420000 w 2665664"/>
              <a:gd name="connsiteY46" fmla="*/ 1146912 h 1280476"/>
              <a:gd name="connsiteX47" fmla="*/ 1337806 w 2665664"/>
              <a:gd name="connsiteY47" fmla="*/ 1074993 h 1280476"/>
              <a:gd name="connsiteX48" fmla="*/ 1132323 w 2665664"/>
              <a:gd name="connsiteY48" fmla="*/ 1095541 h 1280476"/>
              <a:gd name="connsiteX49" fmla="*/ 1070678 w 2665664"/>
              <a:gd name="connsiteY49" fmla="*/ 1105815 h 1280476"/>
              <a:gd name="connsiteX50" fmla="*/ 854921 w 2665664"/>
              <a:gd name="connsiteY50" fmla="*/ 1116089 h 1280476"/>
              <a:gd name="connsiteX51" fmla="*/ 731631 w 2665664"/>
              <a:gd name="connsiteY51" fmla="*/ 1105815 h 1280476"/>
              <a:gd name="connsiteX52" fmla="*/ 680260 w 2665664"/>
              <a:gd name="connsiteY52" fmla="*/ 1074993 h 1280476"/>
              <a:gd name="connsiteX53" fmla="*/ 639164 w 2665664"/>
              <a:gd name="connsiteY53" fmla="*/ 1064719 h 1280476"/>
              <a:gd name="connsiteX54" fmla="*/ 618615 w 2665664"/>
              <a:gd name="connsiteY54" fmla="*/ 1044170 h 1280476"/>
              <a:gd name="connsiteX55" fmla="*/ 556971 w 2665664"/>
              <a:gd name="connsiteY55" fmla="*/ 1003074 h 1280476"/>
              <a:gd name="connsiteX56" fmla="*/ 536422 w 2665664"/>
              <a:gd name="connsiteY56" fmla="*/ 982525 h 1280476"/>
              <a:gd name="connsiteX57" fmla="*/ 515874 w 2665664"/>
              <a:gd name="connsiteY57" fmla="*/ 859235 h 1280476"/>
              <a:gd name="connsiteX58" fmla="*/ 495326 w 2665664"/>
              <a:gd name="connsiteY58" fmla="*/ 777042 h 1280476"/>
              <a:gd name="connsiteX59" fmla="*/ 474777 w 2665664"/>
              <a:gd name="connsiteY59" fmla="*/ 746220 h 1280476"/>
              <a:gd name="connsiteX60" fmla="*/ 464503 w 2665664"/>
              <a:gd name="connsiteY60" fmla="*/ 715397 h 1280476"/>
              <a:gd name="connsiteX61" fmla="*/ 433681 w 2665664"/>
              <a:gd name="connsiteY61" fmla="*/ 684575 h 1280476"/>
              <a:gd name="connsiteX62" fmla="*/ 341213 w 2665664"/>
              <a:gd name="connsiteY62" fmla="*/ 653752 h 1280476"/>
              <a:gd name="connsiteX63" fmla="*/ 74085 w 2665664"/>
              <a:gd name="connsiteY63" fmla="*/ 622930 h 1280476"/>
              <a:gd name="connsiteX64" fmla="*/ 2166 w 2665664"/>
              <a:gd name="connsiteY64" fmla="*/ 561285 h 1280476"/>
              <a:gd name="connsiteX65" fmla="*/ 12440 w 2665664"/>
              <a:gd name="connsiteY65" fmla="*/ 509914 h 1280476"/>
              <a:gd name="connsiteX66" fmla="*/ 53537 w 2665664"/>
              <a:gd name="connsiteY66" fmla="*/ 458543 h 1280476"/>
              <a:gd name="connsiteX67" fmla="*/ 135730 w 2665664"/>
              <a:gd name="connsiteY67" fmla="*/ 448269 h 1280476"/>
              <a:gd name="connsiteX68" fmla="*/ 187101 w 2665664"/>
              <a:gd name="connsiteY68" fmla="*/ 427721 h 1280476"/>
              <a:gd name="connsiteX69" fmla="*/ 217923 w 2665664"/>
              <a:gd name="connsiteY69" fmla="*/ 407173 h 1280476"/>
              <a:gd name="connsiteX70" fmla="*/ 382310 w 2665664"/>
              <a:gd name="connsiteY70" fmla="*/ 427721 h 1280476"/>
              <a:gd name="connsiteX71" fmla="*/ 402858 w 2665664"/>
              <a:gd name="connsiteY71" fmla="*/ 458543 h 1280476"/>
              <a:gd name="connsiteX72" fmla="*/ 526148 w 2665664"/>
              <a:gd name="connsiteY72" fmla="*/ 489366 h 1280476"/>
              <a:gd name="connsiteX73" fmla="*/ 618615 w 2665664"/>
              <a:gd name="connsiteY73" fmla="*/ 520188 h 1280476"/>
              <a:gd name="connsiteX74" fmla="*/ 649438 w 2665664"/>
              <a:gd name="connsiteY74" fmla="*/ 530462 h 1280476"/>
              <a:gd name="connsiteX75" fmla="*/ 752180 w 2665664"/>
              <a:gd name="connsiteY75" fmla="*/ 540737 h 1280476"/>
              <a:gd name="connsiteX76" fmla="*/ 834373 w 2665664"/>
              <a:gd name="connsiteY76" fmla="*/ 530462 h 1280476"/>
              <a:gd name="connsiteX77" fmla="*/ 865195 w 2665664"/>
              <a:gd name="connsiteY77" fmla="*/ 520188 h 1280476"/>
              <a:gd name="connsiteX78" fmla="*/ 885744 w 2665664"/>
              <a:gd name="connsiteY78" fmla="*/ 489366 h 1280476"/>
              <a:gd name="connsiteX79" fmla="*/ 896018 w 2665664"/>
              <a:gd name="connsiteY79" fmla="*/ 458543 h 1280476"/>
              <a:gd name="connsiteX80" fmla="*/ 824099 w 2665664"/>
              <a:gd name="connsiteY80" fmla="*/ 396898 h 1280476"/>
              <a:gd name="connsiteX81" fmla="*/ 813824 w 2665664"/>
              <a:gd name="connsiteY81" fmla="*/ 366076 h 1280476"/>
              <a:gd name="connsiteX82" fmla="*/ 824099 w 2665664"/>
              <a:gd name="connsiteY82" fmla="*/ 324979 h 1280476"/>
              <a:gd name="connsiteX83" fmla="*/ 916566 w 2665664"/>
              <a:gd name="connsiteY83" fmla="*/ 294157 h 1280476"/>
              <a:gd name="connsiteX84" fmla="*/ 998759 w 2665664"/>
              <a:gd name="connsiteY84" fmla="*/ 273608 h 1280476"/>
              <a:gd name="connsiteX85" fmla="*/ 1039856 w 2665664"/>
              <a:gd name="connsiteY85" fmla="*/ 253060 h 1280476"/>
              <a:gd name="connsiteX86" fmla="*/ 1070678 w 2665664"/>
              <a:gd name="connsiteY86" fmla="*/ 222238 h 1280476"/>
              <a:gd name="connsiteX87" fmla="*/ 1122049 w 2665664"/>
              <a:gd name="connsiteY87" fmla="*/ 140044 h 1280476"/>
              <a:gd name="connsiteX88" fmla="*/ 1029582 w 2665664"/>
              <a:gd name="connsiteY88" fmla="*/ 6480 h 1280476"/>
              <a:gd name="connsiteX89" fmla="*/ 1039856 w 2665664"/>
              <a:gd name="connsiteY89" fmla="*/ 16755 h 128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665664" h="1280476">
                <a:moveTo>
                  <a:pt x="1039856" y="16755"/>
                </a:moveTo>
                <a:cubicBezTo>
                  <a:pt x="1058692" y="23604"/>
                  <a:pt x="1108423" y="37062"/>
                  <a:pt x="1142597" y="47577"/>
                </a:cubicBezTo>
                <a:cubicBezTo>
                  <a:pt x="1152948" y="50762"/>
                  <a:pt x="1163733" y="53008"/>
                  <a:pt x="1173420" y="57851"/>
                </a:cubicBezTo>
                <a:cubicBezTo>
                  <a:pt x="1184464" y="63373"/>
                  <a:pt x="1193198" y="72877"/>
                  <a:pt x="1204242" y="78399"/>
                </a:cubicBezTo>
                <a:cubicBezTo>
                  <a:pt x="1213929" y="83242"/>
                  <a:pt x="1225378" y="83831"/>
                  <a:pt x="1235065" y="88674"/>
                </a:cubicBezTo>
                <a:cubicBezTo>
                  <a:pt x="1358448" y="150366"/>
                  <a:pt x="1190866" y="72429"/>
                  <a:pt x="1286436" y="129770"/>
                </a:cubicBezTo>
                <a:cubicBezTo>
                  <a:pt x="1295722" y="135342"/>
                  <a:pt x="1306984" y="136619"/>
                  <a:pt x="1317258" y="140044"/>
                </a:cubicBezTo>
                <a:cubicBezTo>
                  <a:pt x="1327532" y="129770"/>
                  <a:pt x="1340021" y="121312"/>
                  <a:pt x="1348081" y="109222"/>
                </a:cubicBezTo>
                <a:cubicBezTo>
                  <a:pt x="1354088" y="100211"/>
                  <a:pt x="1351590" y="86856"/>
                  <a:pt x="1358355" y="78399"/>
                </a:cubicBezTo>
                <a:cubicBezTo>
                  <a:pt x="1366069" y="68757"/>
                  <a:pt x="1378903" y="64700"/>
                  <a:pt x="1389177" y="57851"/>
                </a:cubicBezTo>
                <a:cubicBezTo>
                  <a:pt x="1409725" y="61276"/>
                  <a:pt x="1431059" y="61537"/>
                  <a:pt x="1450822" y="68125"/>
                </a:cubicBezTo>
                <a:cubicBezTo>
                  <a:pt x="1484437" y="79330"/>
                  <a:pt x="1483853" y="100420"/>
                  <a:pt x="1512467" y="119496"/>
                </a:cubicBezTo>
                <a:cubicBezTo>
                  <a:pt x="1521478" y="125503"/>
                  <a:pt x="1533016" y="126345"/>
                  <a:pt x="1543290" y="129770"/>
                </a:cubicBezTo>
                <a:cubicBezTo>
                  <a:pt x="1563838" y="143469"/>
                  <a:pt x="1587472" y="153404"/>
                  <a:pt x="1604935" y="170867"/>
                </a:cubicBezTo>
                <a:cubicBezTo>
                  <a:pt x="1615209" y="181141"/>
                  <a:pt x="1623436" y="193988"/>
                  <a:pt x="1635757" y="201689"/>
                </a:cubicBezTo>
                <a:cubicBezTo>
                  <a:pt x="1674998" y="226215"/>
                  <a:pt x="1687580" y="212416"/>
                  <a:pt x="1717950" y="242786"/>
                </a:cubicBezTo>
                <a:cubicBezTo>
                  <a:pt x="1730058" y="254894"/>
                  <a:pt x="1736665" y="271775"/>
                  <a:pt x="1748773" y="283883"/>
                </a:cubicBezTo>
                <a:cubicBezTo>
                  <a:pt x="1760881" y="295991"/>
                  <a:pt x="1776714" y="303743"/>
                  <a:pt x="1789869" y="314705"/>
                </a:cubicBezTo>
                <a:cubicBezTo>
                  <a:pt x="1797311" y="320906"/>
                  <a:pt x="1802854" y="329202"/>
                  <a:pt x="1810418" y="335253"/>
                </a:cubicBezTo>
                <a:cubicBezTo>
                  <a:pt x="1820060" y="342967"/>
                  <a:pt x="1831947" y="347671"/>
                  <a:pt x="1841240" y="355802"/>
                </a:cubicBezTo>
                <a:cubicBezTo>
                  <a:pt x="1841243" y="355804"/>
                  <a:pt x="1912472" y="427034"/>
                  <a:pt x="1923433" y="437995"/>
                </a:cubicBezTo>
                <a:cubicBezTo>
                  <a:pt x="1940509" y="455071"/>
                  <a:pt x="1951480" y="468725"/>
                  <a:pt x="1974804" y="479092"/>
                </a:cubicBezTo>
                <a:cubicBezTo>
                  <a:pt x="2048095" y="511666"/>
                  <a:pt x="2187895" y="528006"/>
                  <a:pt x="2241932" y="530462"/>
                </a:cubicBezTo>
                <a:lnTo>
                  <a:pt x="2467964" y="540737"/>
                </a:lnTo>
                <a:cubicBezTo>
                  <a:pt x="2495362" y="544162"/>
                  <a:pt x="2524208" y="541575"/>
                  <a:pt x="2550157" y="551011"/>
                </a:cubicBezTo>
                <a:cubicBezTo>
                  <a:pt x="2563812" y="555976"/>
                  <a:pt x="2569948" y="572377"/>
                  <a:pt x="2580980" y="581833"/>
                </a:cubicBezTo>
                <a:cubicBezTo>
                  <a:pt x="2640448" y="632806"/>
                  <a:pt x="2606453" y="589221"/>
                  <a:pt x="2642624" y="643478"/>
                </a:cubicBezTo>
                <a:cubicBezTo>
                  <a:pt x="2654679" y="703750"/>
                  <a:pt x="2665664" y="711661"/>
                  <a:pt x="2622076" y="777042"/>
                </a:cubicBezTo>
                <a:cubicBezTo>
                  <a:pt x="2616069" y="786053"/>
                  <a:pt x="2601528" y="783891"/>
                  <a:pt x="2591254" y="787316"/>
                </a:cubicBezTo>
                <a:cubicBezTo>
                  <a:pt x="2584404" y="794166"/>
                  <a:pt x="2580103" y="805516"/>
                  <a:pt x="2570705" y="807865"/>
                </a:cubicBezTo>
                <a:cubicBezTo>
                  <a:pt x="2523718" y="819612"/>
                  <a:pt x="2474359" y="818915"/>
                  <a:pt x="2426867" y="828413"/>
                </a:cubicBezTo>
                <a:lnTo>
                  <a:pt x="2375496" y="838687"/>
                </a:lnTo>
                <a:cubicBezTo>
                  <a:pt x="2310426" y="835262"/>
                  <a:pt x="2245179" y="834312"/>
                  <a:pt x="2180287" y="828413"/>
                </a:cubicBezTo>
                <a:cubicBezTo>
                  <a:pt x="2160392" y="826604"/>
                  <a:pt x="2123149" y="804160"/>
                  <a:pt x="2108368" y="797591"/>
                </a:cubicBezTo>
                <a:cubicBezTo>
                  <a:pt x="2032968" y="764080"/>
                  <a:pt x="2080754" y="792880"/>
                  <a:pt x="2026175" y="756494"/>
                </a:cubicBezTo>
                <a:cubicBezTo>
                  <a:pt x="1894695" y="822232"/>
                  <a:pt x="2095971" y="714421"/>
                  <a:pt x="1943982" y="828413"/>
                </a:cubicBezTo>
                <a:cubicBezTo>
                  <a:pt x="1932686" y="836885"/>
                  <a:pt x="1916584" y="835262"/>
                  <a:pt x="1902885" y="838687"/>
                </a:cubicBezTo>
                <a:cubicBezTo>
                  <a:pt x="1892611" y="852386"/>
                  <a:pt x="1882016" y="865850"/>
                  <a:pt x="1872063" y="879784"/>
                </a:cubicBezTo>
                <a:cubicBezTo>
                  <a:pt x="1864886" y="889832"/>
                  <a:pt x="1851514" y="898258"/>
                  <a:pt x="1851514" y="910606"/>
                </a:cubicBezTo>
                <a:cubicBezTo>
                  <a:pt x="1851514" y="944951"/>
                  <a:pt x="1869932" y="996681"/>
                  <a:pt x="1882337" y="1033896"/>
                </a:cubicBezTo>
                <a:cubicBezTo>
                  <a:pt x="1876086" y="1140162"/>
                  <a:pt x="1912540" y="1180285"/>
                  <a:pt x="1851514" y="1229105"/>
                </a:cubicBezTo>
                <a:cubicBezTo>
                  <a:pt x="1841872" y="1236819"/>
                  <a:pt x="1832406" y="1245748"/>
                  <a:pt x="1820692" y="1249653"/>
                </a:cubicBezTo>
                <a:cubicBezTo>
                  <a:pt x="1780504" y="1263049"/>
                  <a:pt x="1697402" y="1280476"/>
                  <a:pt x="1697402" y="1280476"/>
                </a:cubicBezTo>
                <a:cubicBezTo>
                  <a:pt x="1649456" y="1277051"/>
                  <a:pt x="1600901" y="1278556"/>
                  <a:pt x="1553564" y="1270202"/>
                </a:cubicBezTo>
                <a:cubicBezTo>
                  <a:pt x="1534751" y="1266882"/>
                  <a:pt x="1503116" y="1228629"/>
                  <a:pt x="1491919" y="1218831"/>
                </a:cubicBezTo>
                <a:cubicBezTo>
                  <a:pt x="1475416" y="1204391"/>
                  <a:pt x="1456054" y="1193240"/>
                  <a:pt x="1440548" y="1177734"/>
                </a:cubicBezTo>
                <a:cubicBezTo>
                  <a:pt x="1431817" y="1169003"/>
                  <a:pt x="1427905" y="1156398"/>
                  <a:pt x="1420000" y="1146912"/>
                </a:cubicBezTo>
                <a:cubicBezTo>
                  <a:pt x="1396834" y="1119113"/>
                  <a:pt x="1365565" y="1097200"/>
                  <a:pt x="1337806" y="1074993"/>
                </a:cubicBezTo>
                <a:lnTo>
                  <a:pt x="1132323" y="1095541"/>
                </a:lnTo>
                <a:cubicBezTo>
                  <a:pt x="1111629" y="1097929"/>
                  <a:pt x="1091453" y="1104276"/>
                  <a:pt x="1070678" y="1105815"/>
                </a:cubicBezTo>
                <a:cubicBezTo>
                  <a:pt x="998874" y="1111134"/>
                  <a:pt x="926840" y="1112664"/>
                  <a:pt x="854921" y="1116089"/>
                </a:cubicBezTo>
                <a:cubicBezTo>
                  <a:pt x="813824" y="1112664"/>
                  <a:pt x="772508" y="1111265"/>
                  <a:pt x="731631" y="1105815"/>
                </a:cubicBezTo>
                <a:cubicBezTo>
                  <a:pt x="670444" y="1097657"/>
                  <a:pt x="727407" y="1098566"/>
                  <a:pt x="680260" y="1074993"/>
                </a:cubicBezTo>
                <a:cubicBezTo>
                  <a:pt x="667630" y="1068678"/>
                  <a:pt x="652863" y="1068144"/>
                  <a:pt x="639164" y="1064719"/>
                </a:cubicBezTo>
                <a:cubicBezTo>
                  <a:pt x="632314" y="1057869"/>
                  <a:pt x="626365" y="1049982"/>
                  <a:pt x="618615" y="1044170"/>
                </a:cubicBezTo>
                <a:cubicBezTo>
                  <a:pt x="598859" y="1029353"/>
                  <a:pt x="574433" y="1020536"/>
                  <a:pt x="556971" y="1003074"/>
                </a:cubicBezTo>
                <a:lnTo>
                  <a:pt x="536422" y="982525"/>
                </a:lnTo>
                <a:cubicBezTo>
                  <a:pt x="528887" y="929779"/>
                  <a:pt x="527141" y="908060"/>
                  <a:pt x="515874" y="859235"/>
                </a:cubicBezTo>
                <a:cubicBezTo>
                  <a:pt x="509524" y="831717"/>
                  <a:pt x="510992" y="800539"/>
                  <a:pt x="495326" y="777042"/>
                </a:cubicBezTo>
                <a:lnTo>
                  <a:pt x="474777" y="746220"/>
                </a:lnTo>
                <a:cubicBezTo>
                  <a:pt x="471352" y="735946"/>
                  <a:pt x="470510" y="724408"/>
                  <a:pt x="464503" y="715397"/>
                </a:cubicBezTo>
                <a:cubicBezTo>
                  <a:pt x="456444" y="703308"/>
                  <a:pt x="446002" y="692276"/>
                  <a:pt x="433681" y="684575"/>
                </a:cubicBezTo>
                <a:cubicBezTo>
                  <a:pt x="401985" y="664765"/>
                  <a:pt x="375100" y="663918"/>
                  <a:pt x="341213" y="653752"/>
                </a:cubicBezTo>
                <a:cubicBezTo>
                  <a:pt x="197613" y="610673"/>
                  <a:pt x="354693" y="636960"/>
                  <a:pt x="74085" y="622930"/>
                </a:cubicBezTo>
                <a:cubicBezTo>
                  <a:pt x="57051" y="612710"/>
                  <a:pt x="6012" y="592055"/>
                  <a:pt x="2166" y="561285"/>
                </a:cubicBezTo>
                <a:cubicBezTo>
                  <a:pt x="0" y="543957"/>
                  <a:pt x="8205" y="526855"/>
                  <a:pt x="12440" y="509914"/>
                </a:cubicBezTo>
                <a:cubicBezTo>
                  <a:pt x="19122" y="483185"/>
                  <a:pt x="22251" y="467076"/>
                  <a:pt x="53537" y="458543"/>
                </a:cubicBezTo>
                <a:cubicBezTo>
                  <a:pt x="80175" y="451278"/>
                  <a:pt x="108332" y="451694"/>
                  <a:pt x="135730" y="448269"/>
                </a:cubicBezTo>
                <a:cubicBezTo>
                  <a:pt x="152854" y="441420"/>
                  <a:pt x="170605" y="435969"/>
                  <a:pt x="187101" y="427721"/>
                </a:cubicBezTo>
                <a:cubicBezTo>
                  <a:pt x="198145" y="422199"/>
                  <a:pt x="205575" y="407173"/>
                  <a:pt x="217923" y="407173"/>
                </a:cubicBezTo>
                <a:cubicBezTo>
                  <a:pt x="273145" y="407173"/>
                  <a:pt x="327514" y="420872"/>
                  <a:pt x="382310" y="427721"/>
                </a:cubicBezTo>
                <a:cubicBezTo>
                  <a:pt x="389159" y="437995"/>
                  <a:pt x="392387" y="451999"/>
                  <a:pt x="402858" y="458543"/>
                </a:cubicBezTo>
                <a:cubicBezTo>
                  <a:pt x="432463" y="477046"/>
                  <a:pt x="492960" y="483835"/>
                  <a:pt x="526148" y="489366"/>
                </a:cubicBezTo>
                <a:cubicBezTo>
                  <a:pt x="579774" y="525116"/>
                  <a:pt x="535563" y="501732"/>
                  <a:pt x="618615" y="520188"/>
                </a:cubicBezTo>
                <a:cubicBezTo>
                  <a:pt x="629187" y="522537"/>
                  <a:pt x="638734" y="528815"/>
                  <a:pt x="649438" y="530462"/>
                </a:cubicBezTo>
                <a:cubicBezTo>
                  <a:pt x="683456" y="535696"/>
                  <a:pt x="717933" y="537312"/>
                  <a:pt x="752180" y="540737"/>
                </a:cubicBezTo>
                <a:cubicBezTo>
                  <a:pt x="779578" y="537312"/>
                  <a:pt x="807207" y="535401"/>
                  <a:pt x="834373" y="530462"/>
                </a:cubicBezTo>
                <a:cubicBezTo>
                  <a:pt x="845028" y="528525"/>
                  <a:pt x="856738" y="526953"/>
                  <a:pt x="865195" y="520188"/>
                </a:cubicBezTo>
                <a:cubicBezTo>
                  <a:pt x="874837" y="512474"/>
                  <a:pt x="878894" y="499640"/>
                  <a:pt x="885744" y="489366"/>
                </a:cubicBezTo>
                <a:cubicBezTo>
                  <a:pt x="889169" y="479092"/>
                  <a:pt x="899443" y="468817"/>
                  <a:pt x="896018" y="458543"/>
                </a:cubicBezTo>
                <a:cubicBezTo>
                  <a:pt x="891249" y="444235"/>
                  <a:pt x="831845" y="402707"/>
                  <a:pt x="824099" y="396898"/>
                </a:cubicBezTo>
                <a:cubicBezTo>
                  <a:pt x="820674" y="386624"/>
                  <a:pt x="813824" y="376906"/>
                  <a:pt x="813824" y="366076"/>
                </a:cubicBezTo>
                <a:cubicBezTo>
                  <a:pt x="813824" y="351955"/>
                  <a:pt x="816266" y="336728"/>
                  <a:pt x="824099" y="324979"/>
                </a:cubicBezTo>
                <a:cubicBezTo>
                  <a:pt x="842314" y="297656"/>
                  <a:pt x="893252" y="298396"/>
                  <a:pt x="916566" y="294157"/>
                </a:cubicBezTo>
                <a:cubicBezTo>
                  <a:pt x="944506" y="289077"/>
                  <a:pt x="972488" y="284867"/>
                  <a:pt x="998759" y="273608"/>
                </a:cubicBezTo>
                <a:cubicBezTo>
                  <a:pt x="1012836" y="267575"/>
                  <a:pt x="1026157" y="259909"/>
                  <a:pt x="1039856" y="253060"/>
                </a:cubicBezTo>
                <a:cubicBezTo>
                  <a:pt x="1050130" y="242786"/>
                  <a:pt x="1062977" y="234559"/>
                  <a:pt x="1070678" y="222238"/>
                </a:cubicBezTo>
                <a:cubicBezTo>
                  <a:pt x="1135542" y="118457"/>
                  <a:pt x="1047525" y="214570"/>
                  <a:pt x="1122049" y="140044"/>
                </a:cubicBezTo>
                <a:cubicBezTo>
                  <a:pt x="1105516" y="40843"/>
                  <a:pt x="1127932" y="94994"/>
                  <a:pt x="1029582" y="6480"/>
                </a:cubicBezTo>
                <a:cubicBezTo>
                  <a:pt x="1022382" y="0"/>
                  <a:pt x="1021020" y="9906"/>
                  <a:pt x="1039856" y="16755"/>
                </a:cubicBezTo>
                <a:close/>
              </a:path>
            </a:pathLst>
          </a:custGeom>
          <a:solidFill>
            <a:srgbClr val="627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Грусти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000625" y="357188"/>
            <a:ext cx="1857375" cy="2613025"/>
          </a:xfrm>
          <a:custGeom>
            <a:avLst/>
            <a:gdLst>
              <a:gd name="connsiteX0" fmla="*/ 1053890 w 1295578"/>
              <a:gd name="connsiteY0" fmla="*/ 0 h 2612914"/>
              <a:gd name="connsiteX1" fmla="*/ 992245 w 1295578"/>
              <a:gd name="connsiteY1" fmla="*/ 41097 h 2612914"/>
              <a:gd name="connsiteX2" fmla="*/ 951149 w 1295578"/>
              <a:gd name="connsiteY2" fmla="*/ 61645 h 2612914"/>
              <a:gd name="connsiteX3" fmla="*/ 868956 w 1295578"/>
              <a:gd name="connsiteY3" fmla="*/ 92468 h 2612914"/>
              <a:gd name="connsiteX4" fmla="*/ 807311 w 1295578"/>
              <a:gd name="connsiteY4" fmla="*/ 143838 h 2612914"/>
              <a:gd name="connsiteX5" fmla="*/ 786762 w 1295578"/>
              <a:gd name="connsiteY5" fmla="*/ 164387 h 2612914"/>
              <a:gd name="connsiteX6" fmla="*/ 714843 w 1295578"/>
              <a:gd name="connsiteY6" fmla="*/ 184935 h 2612914"/>
              <a:gd name="connsiteX7" fmla="*/ 694295 w 1295578"/>
              <a:gd name="connsiteY7" fmla="*/ 215758 h 2612914"/>
              <a:gd name="connsiteX8" fmla="*/ 663472 w 1295578"/>
              <a:gd name="connsiteY8" fmla="*/ 236306 h 2612914"/>
              <a:gd name="connsiteX9" fmla="*/ 632650 w 1295578"/>
              <a:gd name="connsiteY9" fmla="*/ 267128 h 2612914"/>
              <a:gd name="connsiteX10" fmla="*/ 612102 w 1295578"/>
              <a:gd name="connsiteY10" fmla="*/ 328773 h 2612914"/>
              <a:gd name="connsiteX11" fmla="*/ 601827 w 1295578"/>
              <a:gd name="connsiteY11" fmla="*/ 400692 h 2612914"/>
              <a:gd name="connsiteX12" fmla="*/ 581279 w 1295578"/>
              <a:gd name="connsiteY12" fmla="*/ 441789 h 2612914"/>
              <a:gd name="connsiteX13" fmla="*/ 571005 w 1295578"/>
              <a:gd name="connsiteY13" fmla="*/ 472611 h 2612914"/>
              <a:gd name="connsiteX14" fmla="*/ 540183 w 1295578"/>
              <a:gd name="connsiteY14" fmla="*/ 493160 h 2612914"/>
              <a:gd name="connsiteX15" fmla="*/ 529908 w 1295578"/>
              <a:gd name="connsiteY15" fmla="*/ 554805 h 2612914"/>
              <a:gd name="connsiteX16" fmla="*/ 499086 w 1295578"/>
              <a:gd name="connsiteY16" fmla="*/ 739740 h 2612914"/>
              <a:gd name="connsiteX17" fmla="*/ 468263 w 1295578"/>
              <a:gd name="connsiteY17" fmla="*/ 760288 h 2612914"/>
              <a:gd name="connsiteX18" fmla="*/ 427167 w 1295578"/>
              <a:gd name="connsiteY18" fmla="*/ 821933 h 2612914"/>
              <a:gd name="connsiteX19" fmla="*/ 416893 w 1295578"/>
              <a:gd name="connsiteY19" fmla="*/ 996593 h 2612914"/>
              <a:gd name="connsiteX20" fmla="*/ 314151 w 1295578"/>
              <a:gd name="connsiteY20" fmla="*/ 1068513 h 2612914"/>
              <a:gd name="connsiteX21" fmla="*/ 283329 w 1295578"/>
              <a:gd name="connsiteY21" fmla="*/ 1089061 h 2612914"/>
              <a:gd name="connsiteX22" fmla="*/ 262780 w 1295578"/>
              <a:gd name="connsiteY22" fmla="*/ 1109609 h 2612914"/>
              <a:gd name="connsiteX23" fmla="*/ 201135 w 1295578"/>
              <a:gd name="connsiteY23" fmla="*/ 1150706 h 2612914"/>
              <a:gd name="connsiteX24" fmla="*/ 190861 w 1295578"/>
              <a:gd name="connsiteY24" fmla="*/ 1212351 h 2612914"/>
              <a:gd name="connsiteX25" fmla="*/ 201135 w 1295578"/>
              <a:gd name="connsiteY25" fmla="*/ 1263722 h 2612914"/>
              <a:gd name="connsiteX26" fmla="*/ 262780 w 1295578"/>
              <a:gd name="connsiteY26" fmla="*/ 1335641 h 2612914"/>
              <a:gd name="connsiteX27" fmla="*/ 252506 w 1295578"/>
              <a:gd name="connsiteY27" fmla="*/ 1397286 h 2612914"/>
              <a:gd name="connsiteX28" fmla="*/ 242232 w 1295578"/>
              <a:gd name="connsiteY28" fmla="*/ 1428108 h 2612914"/>
              <a:gd name="connsiteX29" fmla="*/ 201135 w 1295578"/>
              <a:gd name="connsiteY29" fmla="*/ 1448656 h 2612914"/>
              <a:gd name="connsiteX30" fmla="*/ 149765 w 1295578"/>
              <a:gd name="connsiteY30" fmla="*/ 1530850 h 2612914"/>
              <a:gd name="connsiteX31" fmla="*/ 139490 w 1295578"/>
              <a:gd name="connsiteY31" fmla="*/ 1561672 h 2612914"/>
              <a:gd name="connsiteX32" fmla="*/ 98394 w 1295578"/>
              <a:gd name="connsiteY32" fmla="*/ 1623317 h 2612914"/>
              <a:gd name="connsiteX33" fmla="*/ 77845 w 1295578"/>
              <a:gd name="connsiteY33" fmla="*/ 1746607 h 2612914"/>
              <a:gd name="connsiteX34" fmla="*/ 129216 w 1295578"/>
              <a:gd name="connsiteY34" fmla="*/ 2034283 h 2612914"/>
              <a:gd name="connsiteX35" fmla="*/ 160039 w 1295578"/>
              <a:gd name="connsiteY35" fmla="*/ 2085654 h 2612914"/>
              <a:gd name="connsiteX36" fmla="*/ 129216 w 1295578"/>
              <a:gd name="connsiteY36" fmla="*/ 2342508 h 2612914"/>
              <a:gd name="connsiteX37" fmla="*/ 108668 w 1295578"/>
              <a:gd name="connsiteY37" fmla="*/ 2414427 h 2612914"/>
              <a:gd name="connsiteX38" fmla="*/ 118942 w 1295578"/>
              <a:gd name="connsiteY38" fmla="*/ 2455524 h 2612914"/>
              <a:gd name="connsiteX39" fmla="*/ 149765 w 1295578"/>
              <a:gd name="connsiteY39" fmla="*/ 2465798 h 2612914"/>
              <a:gd name="connsiteX40" fmla="*/ 201135 w 1295578"/>
              <a:gd name="connsiteY40" fmla="*/ 2476072 h 2612914"/>
              <a:gd name="connsiteX41" fmla="*/ 334699 w 1295578"/>
              <a:gd name="connsiteY41" fmla="*/ 2496620 h 2612914"/>
              <a:gd name="connsiteX42" fmla="*/ 314151 w 1295578"/>
              <a:gd name="connsiteY42" fmla="*/ 2260315 h 2612914"/>
              <a:gd name="connsiteX43" fmla="*/ 375796 w 1295578"/>
              <a:gd name="connsiteY43" fmla="*/ 2239767 h 2612914"/>
              <a:gd name="connsiteX44" fmla="*/ 406619 w 1295578"/>
              <a:gd name="connsiteY44" fmla="*/ 2229492 h 2612914"/>
              <a:gd name="connsiteX45" fmla="*/ 663472 w 1295578"/>
              <a:gd name="connsiteY45" fmla="*/ 2229492 h 2612914"/>
              <a:gd name="connsiteX46" fmla="*/ 714843 w 1295578"/>
              <a:gd name="connsiteY46" fmla="*/ 2178122 h 2612914"/>
              <a:gd name="connsiteX47" fmla="*/ 745666 w 1295578"/>
              <a:gd name="connsiteY47" fmla="*/ 2157573 h 2612914"/>
              <a:gd name="connsiteX48" fmla="*/ 766214 w 1295578"/>
              <a:gd name="connsiteY48" fmla="*/ 2126751 h 2612914"/>
              <a:gd name="connsiteX49" fmla="*/ 725117 w 1295578"/>
              <a:gd name="connsiteY49" fmla="*/ 1900719 h 2612914"/>
              <a:gd name="connsiteX50" fmla="*/ 735392 w 1295578"/>
              <a:gd name="connsiteY50" fmla="*/ 1797978 h 2612914"/>
              <a:gd name="connsiteX51" fmla="*/ 797036 w 1295578"/>
              <a:gd name="connsiteY51" fmla="*/ 1777429 h 2612914"/>
              <a:gd name="connsiteX52" fmla="*/ 899778 w 1295578"/>
              <a:gd name="connsiteY52" fmla="*/ 1756881 h 2612914"/>
              <a:gd name="connsiteX53" fmla="*/ 981971 w 1295578"/>
              <a:gd name="connsiteY53" fmla="*/ 1736333 h 2612914"/>
              <a:gd name="connsiteX54" fmla="*/ 1012794 w 1295578"/>
              <a:gd name="connsiteY54" fmla="*/ 1726059 h 2612914"/>
              <a:gd name="connsiteX55" fmla="*/ 1074439 w 1295578"/>
              <a:gd name="connsiteY55" fmla="*/ 1715784 h 2612914"/>
              <a:gd name="connsiteX56" fmla="*/ 1125810 w 1295578"/>
              <a:gd name="connsiteY56" fmla="*/ 1664414 h 2612914"/>
              <a:gd name="connsiteX57" fmla="*/ 1177180 w 1295578"/>
              <a:gd name="connsiteY57" fmla="*/ 1602769 h 2612914"/>
              <a:gd name="connsiteX58" fmla="*/ 1156632 w 1295578"/>
              <a:gd name="connsiteY58" fmla="*/ 1510301 h 2612914"/>
              <a:gd name="connsiteX59" fmla="*/ 1146358 w 1295578"/>
              <a:gd name="connsiteY59" fmla="*/ 1479479 h 2612914"/>
              <a:gd name="connsiteX60" fmla="*/ 1105261 w 1295578"/>
              <a:gd name="connsiteY60" fmla="*/ 1428108 h 2612914"/>
              <a:gd name="connsiteX61" fmla="*/ 1074439 w 1295578"/>
              <a:gd name="connsiteY61" fmla="*/ 1407560 h 2612914"/>
              <a:gd name="connsiteX62" fmla="*/ 1064165 w 1295578"/>
              <a:gd name="connsiteY62" fmla="*/ 1376737 h 2612914"/>
              <a:gd name="connsiteX63" fmla="*/ 1074439 w 1295578"/>
              <a:gd name="connsiteY63" fmla="*/ 1243173 h 2612914"/>
              <a:gd name="connsiteX64" fmla="*/ 1084713 w 1295578"/>
              <a:gd name="connsiteY64" fmla="*/ 1212351 h 2612914"/>
              <a:gd name="connsiteX65" fmla="*/ 1156632 w 1295578"/>
              <a:gd name="connsiteY65" fmla="*/ 1191802 h 2612914"/>
              <a:gd name="connsiteX66" fmla="*/ 1238825 w 1295578"/>
              <a:gd name="connsiteY66" fmla="*/ 1181528 h 2612914"/>
              <a:gd name="connsiteX67" fmla="*/ 1279922 w 1295578"/>
              <a:gd name="connsiteY67" fmla="*/ 1140432 h 2612914"/>
              <a:gd name="connsiteX68" fmla="*/ 1238825 w 1295578"/>
              <a:gd name="connsiteY68" fmla="*/ 1109609 h 2612914"/>
              <a:gd name="connsiteX69" fmla="*/ 1197729 w 1295578"/>
              <a:gd name="connsiteY69" fmla="*/ 1027416 h 2612914"/>
              <a:gd name="connsiteX70" fmla="*/ 1187454 w 1295578"/>
              <a:gd name="connsiteY70" fmla="*/ 986319 h 2612914"/>
              <a:gd name="connsiteX71" fmla="*/ 1156632 w 1295578"/>
              <a:gd name="connsiteY71" fmla="*/ 976045 h 2612914"/>
              <a:gd name="connsiteX72" fmla="*/ 1105261 w 1295578"/>
              <a:gd name="connsiteY72" fmla="*/ 934949 h 2612914"/>
              <a:gd name="connsiteX73" fmla="*/ 1064165 w 1295578"/>
              <a:gd name="connsiteY73" fmla="*/ 883578 h 2612914"/>
              <a:gd name="connsiteX74" fmla="*/ 1023068 w 1295578"/>
              <a:gd name="connsiteY74" fmla="*/ 770562 h 2612914"/>
              <a:gd name="connsiteX75" fmla="*/ 1002520 w 1295578"/>
              <a:gd name="connsiteY75" fmla="*/ 719191 h 2612914"/>
              <a:gd name="connsiteX76" fmla="*/ 981971 w 1295578"/>
              <a:gd name="connsiteY76" fmla="*/ 698643 h 2612914"/>
              <a:gd name="connsiteX77" fmla="*/ 961423 w 1295578"/>
              <a:gd name="connsiteY77" fmla="*/ 667820 h 2612914"/>
              <a:gd name="connsiteX78" fmla="*/ 951149 w 1295578"/>
              <a:gd name="connsiteY78" fmla="*/ 626724 h 2612914"/>
              <a:gd name="connsiteX79" fmla="*/ 930601 w 1295578"/>
              <a:gd name="connsiteY79" fmla="*/ 390418 h 2612914"/>
              <a:gd name="connsiteX80" fmla="*/ 930601 w 1295578"/>
              <a:gd name="connsiteY80" fmla="*/ 226032 h 2612914"/>
              <a:gd name="connsiteX81" fmla="*/ 951149 w 1295578"/>
              <a:gd name="connsiteY81" fmla="*/ 205483 h 2612914"/>
              <a:gd name="connsiteX82" fmla="*/ 1002520 w 1295578"/>
              <a:gd name="connsiteY82" fmla="*/ 113016 h 2612914"/>
              <a:gd name="connsiteX83" fmla="*/ 1002520 w 1295578"/>
              <a:gd name="connsiteY83" fmla="*/ 51371 h 261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95578" h="2612914">
                <a:moveTo>
                  <a:pt x="1053890" y="0"/>
                </a:moveTo>
                <a:cubicBezTo>
                  <a:pt x="1033342" y="13699"/>
                  <a:pt x="1013422" y="28391"/>
                  <a:pt x="992245" y="41097"/>
                </a:cubicBezTo>
                <a:cubicBezTo>
                  <a:pt x="979112" y="48977"/>
                  <a:pt x="965145" y="55425"/>
                  <a:pt x="951149" y="61645"/>
                </a:cubicBezTo>
                <a:cubicBezTo>
                  <a:pt x="914303" y="78021"/>
                  <a:pt x="902840" y="81172"/>
                  <a:pt x="868956" y="92468"/>
                </a:cubicBezTo>
                <a:cubicBezTo>
                  <a:pt x="822478" y="138944"/>
                  <a:pt x="880587" y="82774"/>
                  <a:pt x="807311" y="143838"/>
                </a:cubicBezTo>
                <a:cubicBezTo>
                  <a:pt x="799869" y="150039"/>
                  <a:pt x="795068" y="159403"/>
                  <a:pt x="786762" y="164387"/>
                </a:cubicBezTo>
                <a:cubicBezTo>
                  <a:pt x="776234" y="170704"/>
                  <a:pt x="722520" y="183016"/>
                  <a:pt x="714843" y="184935"/>
                </a:cubicBezTo>
                <a:cubicBezTo>
                  <a:pt x="707994" y="195209"/>
                  <a:pt x="703026" y="207027"/>
                  <a:pt x="694295" y="215758"/>
                </a:cubicBezTo>
                <a:cubicBezTo>
                  <a:pt x="685564" y="224489"/>
                  <a:pt x="672958" y="228401"/>
                  <a:pt x="663472" y="236306"/>
                </a:cubicBezTo>
                <a:cubicBezTo>
                  <a:pt x="652310" y="245608"/>
                  <a:pt x="642924" y="256854"/>
                  <a:pt x="632650" y="267128"/>
                </a:cubicBezTo>
                <a:cubicBezTo>
                  <a:pt x="625801" y="287676"/>
                  <a:pt x="615165" y="307331"/>
                  <a:pt x="612102" y="328773"/>
                </a:cubicBezTo>
                <a:cubicBezTo>
                  <a:pt x="608677" y="352746"/>
                  <a:pt x="608199" y="377329"/>
                  <a:pt x="601827" y="400692"/>
                </a:cubicBezTo>
                <a:cubicBezTo>
                  <a:pt x="597797" y="415468"/>
                  <a:pt x="587312" y="427711"/>
                  <a:pt x="581279" y="441789"/>
                </a:cubicBezTo>
                <a:cubicBezTo>
                  <a:pt x="577013" y="451743"/>
                  <a:pt x="577770" y="464154"/>
                  <a:pt x="571005" y="472611"/>
                </a:cubicBezTo>
                <a:cubicBezTo>
                  <a:pt x="563291" y="482253"/>
                  <a:pt x="550457" y="486310"/>
                  <a:pt x="540183" y="493160"/>
                </a:cubicBezTo>
                <a:cubicBezTo>
                  <a:pt x="536758" y="513708"/>
                  <a:pt x="531883" y="534067"/>
                  <a:pt x="529908" y="554805"/>
                </a:cubicBezTo>
                <a:cubicBezTo>
                  <a:pt x="524334" y="613335"/>
                  <a:pt x="546868" y="691958"/>
                  <a:pt x="499086" y="739740"/>
                </a:cubicBezTo>
                <a:cubicBezTo>
                  <a:pt x="490355" y="748471"/>
                  <a:pt x="478537" y="753439"/>
                  <a:pt x="468263" y="760288"/>
                </a:cubicBezTo>
                <a:cubicBezTo>
                  <a:pt x="454564" y="780836"/>
                  <a:pt x="428617" y="797280"/>
                  <a:pt x="427167" y="821933"/>
                </a:cubicBezTo>
                <a:cubicBezTo>
                  <a:pt x="423742" y="880153"/>
                  <a:pt x="433874" y="940799"/>
                  <a:pt x="416893" y="996593"/>
                </a:cubicBezTo>
                <a:cubicBezTo>
                  <a:pt x="399197" y="1054738"/>
                  <a:pt x="357233" y="1057742"/>
                  <a:pt x="314151" y="1068513"/>
                </a:cubicBezTo>
                <a:cubicBezTo>
                  <a:pt x="303877" y="1075362"/>
                  <a:pt x="292971" y="1081347"/>
                  <a:pt x="283329" y="1089061"/>
                </a:cubicBezTo>
                <a:cubicBezTo>
                  <a:pt x="275765" y="1095112"/>
                  <a:pt x="270840" y="1104236"/>
                  <a:pt x="262780" y="1109609"/>
                </a:cubicBezTo>
                <a:cubicBezTo>
                  <a:pt x="188139" y="1159370"/>
                  <a:pt x="248251" y="1103593"/>
                  <a:pt x="201135" y="1150706"/>
                </a:cubicBezTo>
                <a:cubicBezTo>
                  <a:pt x="197710" y="1171254"/>
                  <a:pt x="190861" y="1191519"/>
                  <a:pt x="190861" y="1212351"/>
                </a:cubicBezTo>
                <a:cubicBezTo>
                  <a:pt x="190861" y="1229814"/>
                  <a:pt x="195003" y="1247371"/>
                  <a:pt x="201135" y="1263722"/>
                </a:cubicBezTo>
                <a:cubicBezTo>
                  <a:pt x="210522" y="1288754"/>
                  <a:pt x="247325" y="1320186"/>
                  <a:pt x="262780" y="1335641"/>
                </a:cubicBezTo>
                <a:cubicBezTo>
                  <a:pt x="259355" y="1356189"/>
                  <a:pt x="257025" y="1376950"/>
                  <a:pt x="252506" y="1397286"/>
                </a:cubicBezTo>
                <a:cubicBezTo>
                  <a:pt x="250157" y="1407858"/>
                  <a:pt x="249890" y="1420450"/>
                  <a:pt x="242232" y="1428108"/>
                </a:cubicBezTo>
                <a:cubicBezTo>
                  <a:pt x="231402" y="1438938"/>
                  <a:pt x="214834" y="1441807"/>
                  <a:pt x="201135" y="1448656"/>
                </a:cubicBezTo>
                <a:cubicBezTo>
                  <a:pt x="184835" y="1473107"/>
                  <a:pt x="162157" y="1506066"/>
                  <a:pt x="149765" y="1530850"/>
                </a:cubicBezTo>
                <a:cubicBezTo>
                  <a:pt x="144922" y="1540536"/>
                  <a:pt x="144749" y="1552205"/>
                  <a:pt x="139490" y="1561672"/>
                </a:cubicBezTo>
                <a:cubicBezTo>
                  <a:pt x="127497" y="1583260"/>
                  <a:pt x="98394" y="1623317"/>
                  <a:pt x="98394" y="1623317"/>
                </a:cubicBezTo>
                <a:cubicBezTo>
                  <a:pt x="82319" y="1671542"/>
                  <a:pt x="77845" y="1677791"/>
                  <a:pt x="77845" y="1746607"/>
                </a:cubicBezTo>
                <a:cubicBezTo>
                  <a:pt x="77845" y="2035420"/>
                  <a:pt x="0" y="2001979"/>
                  <a:pt x="129216" y="2034283"/>
                </a:cubicBezTo>
                <a:cubicBezTo>
                  <a:pt x="145493" y="2050560"/>
                  <a:pt x="160039" y="2058979"/>
                  <a:pt x="160039" y="2085654"/>
                </a:cubicBezTo>
                <a:cubicBezTo>
                  <a:pt x="160039" y="2320943"/>
                  <a:pt x="204203" y="2267525"/>
                  <a:pt x="129216" y="2342508"/>
                </a:cubicBezTo>
                <a:cubicBezTo>
                  <a:pt x="122367" y="2366481"/>
                  <a:pt x="110925" y="2389597"/>
                  <a:pt x="108668" y="2414427"/>
                </a:cubicBezTo>
                <a:cubicBezTo>
                  <a:pt x="107390" y="2428490"/>
                  <a:pt x="110121" y="2444498"/>
                  <a:pt x="118942" y="2455524"/>
                </a:cubicBezTo>
                <a:cubicBezTo>
                  <a:pt x="125708" y="2463981"/>
                  <a:pt x="139258" y="2463171"/>
                  <a:pt x="149765" y="2465798"/>
                </a:cubicBezTo>
                <a:cubicBezTo>
                  <a:pt x="166706" y="2470033"/>
                  <a:pt x="184012" y="2472647"/>
                  <a:pt x="201135" y="2476072"/>
                </a:cubicBezTo>
                <a:cubicBezTo>
                  <a:pt x="219837" y="2504125"/>
                  <a:pt x="279321" y="2612914"/>
                  <a:pt x="334699" y="2496620"/>
                </a:cubicBezTo>
                <a:cubicBezTo>
                  <a:pt x="370749" y="2420915"/>
                  <a:pt x="338711" y="2333996"/>
                  <a:pt x="314151" y="2260315"/>
                </a:cubicBezTo>
                <a:lnTo>
                  <a:pt x="375796" y="2239767"/>
                </a:lnTo>
                <a:lnTo>
                  <a:pt x="406619" y="2229492"/>
                </a:lnTo>
                <a:cubicBezTo>
                  <a:pt x="433688" y="2231184"/>
                  <a:pt x="611487" y="2251771"/>
                  <a:pt x="663472" y="2229492"/>
                </a:cubicBezTo>
                <a:cubicBezTo>
                  <a:pt x="685730" y="2219953"/>
                  <a:pt x="694694" y="2191555"/>
                  <a:pt x="714843" y="2178122"/>
                </a:cubicBezTo>
                <a:lnTo>
                  <a:pt x="745666" y="2157573"/>
                </a:lnTo>
                <a:cubicBezTo>
                  <a:pt x="752515" y="2147299"/>
                  <a:pt x="766214" y="2139099"/>
                  <a:pt x="766214" y="2126751"/>
                </a:cubicBezTo>
                <a:cubicBezTo>
                  <a:pt x="766214" y="1952022"/>
                  <a:pt x="777838" y="1979799"/>
                  <a:pt x="725117" y="1900719"/>
                </a:cubicBezTo>
                <a:cubicBezTo>
                  <a:pt x="728542" y="1866472"/>
                  <a:pt x="718050" y="1827707"/>
                  <a:pt x="735392" y="1797978"/>
                </a:cubicBezTo>
                <a:cubicBezTo>
                  <a:pt x="746306" y="1779269"/>
                  <a:pt x="776488" y="1784278"/>
                  <a:pt x="797036" y="1777429"/>
                </a:cubicBezTo>
                <a:cubicBezTo>
                  <a:pt x="850828" y="1759498"/>
                  <a:pt x="817149" y="1768685"/>
                  <a:pt x="899778" y="1756881"/>
                </a:cubicBezTo>
                <a:cubicBezTo>
                  <a:pt x="970235" y="1733396"/>
                  <a:pt x="882786" y="1761129"/>
                  <a:pt x="981971" y="1736333"/>
                </a:cubicBezTo>
                <a:cubicBezTo>
                  <a:pt x="992478" y="1733706"/>
                  <a:pt x="1002222" y="1728408"/>
                  <a:pt x="1012794" y="1726059"/>
                </a:cubicBezTo>
                <a:cubicBezTo>
                  <a:pt x="1033130" y="1721540"/>
                  <a:pt x="1053891" y="1719209"/>
                  <a:pt x="1074439" y="1715784"/>
                </a:cubicBezTo>
                <a:cubicBezTo>
                  <a:pt x="1112112" y="1659274"/>
                  <a:pt x="1074437" y="1707225"/>
                  <a:pt x="1125810" y="1664414"/>
                </a:cubicBezTo>
                <a:cubicBezTo>
                  <a:pt x="1155473" y="1639695"/>
                  <a:pt x="1156977" y="1633073"/>
                  <a:pt x="1177180" y="1602769"/>
                </a:cubicBezTo>
                <a:cubicBezTo>
                  <a:pt x="1170331" y="1571946"/>
                  <a:pt x="1164290" y="1540933"/>
                  <a:pt x="1156632" y="1510301"/>
                </a:cubicBezTo>
                <a:cubicBezTo>
                  <a:pt x="1154005" y="1499795"/>
                  <a:pt x="1151201" y="1489165"/>
                  <a:pt x="1146358" y="1479479"/>
                </a:cubicBezTo>
                <a:cubicBezTo>
                  <a:pt x="1137456" y="1461675"/>
                  <a:pt x="1121191" y="1440851"/>
                  <a:pt x="1105261" y="1428108"/>
                </a:cubicBezTo>
                <a:cubicBezTo>
                  <a:pt x="1095619" y="1420394"/>
                  <a:pt x="1084713" y="1414409"/>
                  <a:pt x="1074439" y="1407560"/>
                </a:cubicBezTo>
                <a:cubicBezTo>
                  <a:pt x="1071014" y="1397286"/>
                  <a:pt x="1064165" y="1387567"/>
                  <a:pt x="1064165" y="1376737"/>
                </a:cubicBezTo>
                <a:cubicBezTo>
                  <a:pt x="1064165" y="1332084"/>
                  <a:pt x="1068901" y="1287481"/>
                  <a:pt x="1074439" y="1243173"/>
                </a:cubicBezTo>
                <a:cubicBezTo>
                  <a:pt x="1075782" y="1232427"/>
                  <a:pt x="1077055" y="1220009"/>
                  <a:pt x="1084713" y="1212351"/>
                </a:cubicBezTo>
                <a:cubicBezTo>
                  <a:pt x="1089598" y="1207466"/>
                  <a:pt x="1156314" y="1191855"/>
                  <a:pt x="1156632" y="1191802"/>
                </a:cubicBezTo>
                <a:cubicBezTo>
                  <a:pt x="1183867" y="1187263"/>
                  <a:pt x="1211427" y="1184953"/>
                  <a:pt x="1238825" y="1181528"/>
                </a:cubicBezTo>
                <a:cubicBezTo>
                  <a:pt x="1250566" y="1177614"/>
                  <a:pt x="1295578" y="1171744"/>
                  <a:pt x="1279922" y="1140432"/>
                </a:cubicBezTo>
                <a:cubicBezTo>
                  <a:pt x="1272264" y="1125116"/>
                  <a:pt x="1252524" y="1119883"/>
                  <a:pt x="1238825" y="1109609"/>
                </a:cubicBezTo>
                <a:cubicBezTo>
                  <a:pt x="1225126" y="1082211"/>
                  <a:pt x="1205159" y="1057133"/>
                  <a:pt x="1197729" y="1027416"/>
                </a:cubicBezTo>
                <a:cubicBezTo>
                  <a:pt x="1194304" y="1013717"/>
                  <a:pt x="1196275" y="997345"/>
                  <a:pt x="1187454" y="986319"/>
                </a:cubicBezTo>
                <a:cubicBezTo>
                  <a:pt x="1180689" y="977862"/>
                  <a:pt x="1166906" y="979470"/>
                  <a:pt x="1156632" y="976045"/>
                </a:cubicBezTo>
                <a:cubicBezTo>
                  <a:pt x="1115706" y="914655"/>
                  <a:pt x="1160403" y="968035"/>
                  <a:pt x="1105261" y="934949"/>
                </a:cubicBezTo>
                <a:cubicBezTo>
                  <a:pt x="1088996" y="925190"/>
                  <a:pt x="1073497" y="897575"/>
                  <a:pt x="1064165" y="883578"/>
                </a:cubicBezTo>
                <a:cubicBezTo>
                  <a:pt x="1019913" y="706572"/>
                  <a:pt x="1068336" y="861099"/>
                  <a:pt x="1023068" y="770562"/>
                </a:cubicBezTo>
                <a:cubicBezTo>
                  <a:pt x="1014820" y="754066"/>
                  <a:pt x="1011670" y="735204"/>
                  <a:pt x="1002520" y="719191"/>
                </a:cubicBezTo>
                <a:cubicBezTo>
                  <a:pt x="997714" y="710781"/>
                  <a:pt x="988022" y="706207"/>
                  <a:pt x="981971" y="698643"/>
                </a:cubicBezTo>
                <a:cubicBezTo>
                  <a:pt x="974257" y="689001"/>
                  <a:pt x="968272" y="678094"/>
                  <a:pt x="961423" y="667820"/>
                </a:cubicBezTo>
                <a:cubicBezTo>
                  <a:pt x="957998" y="654121"/>
                  <a:pt x="952322" y="640795"/>
                  <a:pt x="951149" y="626724"/>
                </a:cubicBezTo>
                <a:cubicBezTo>
                  <a:pt x="930721" y="381584"/>
                  <a:pt x="964079" y="490856"/>
                  <a:pt x="930601" y="390418"/>
                </a:cubicBezTo>
                <a:cubicBezTo>
                  <a:pt x="920995" y="323185"/>
                  <a:pt x="911177" y="297251"/>
                  <a:pt x="930601" y="226032"/>
                </a:cubicBezTo>
                <a:cubicBezTo>
                  <a:pt x="933150" y="216687"/>
                  <a:pt x="945519" y="213365"/>
                  <a:pt x="951149" y="205483"/>
                </a:cubicBezTo>
                <a:cubicBezTo>
                  <a:pt x="954954" y="200156"/>
                  <a:pt x="999806" y="126587"/>
                  <a:pt x="1002520" y="113016"/>
                </a:cubicBezTo>
                <a:cubicBezTo>
                  <a:pt x="1006550" y="92867"/>
                  <a:pt x="1002520" y="71919"/>
                  <a:pt x="1002520" y="5137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1D21B1"/>
                </a:solidFill>
                <a:latin typeface="Bookman Old Style" pitchFamily="18" charset="0"/>
              </a:rPr>
              <a:t>О-в Недоумения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6715125" y="214313"/>
            <a:ext cx="2255838" cy="2289175"/>
          </a:xfrm>
          <a:custGeom>
            <a:avLst/>
            <a:gdLst>
              <a:gd name="connsiteX0" fmla="*/ 2014951 w 2254548"/>
              <a:gd name="connsiteY0" fmla="*/ 566400 h 2288939"/>
              <a:gd name="connsiteX1" fmla="*/ 2004677 w 2254548"/>
              <a:gd name="connsiteY1" fmla="*/ 371191 h 2288939"/>
              <a:gd name="connsiteX2" fmla="*/ 1973855 w 2254548"/>
              <a:gd name="connsiteY2" fmla="*/ 350643 h 2288939"/>
              <a:gd name="connsiteX3" fmla="*/ 1912210 w 2254548"/>
              <a:gd name="connsiteY3" fmla="*/ 319820 h 2288939"/>
              <a:gd name="connsiteX4" fmla="*/ 1542340 w 2254548"/>
              <a:gd name="connsiteY4" fmla="*/ 309546 h 2288939"/>
              <a:gd name="connsiteX5" fmla="*/ 1470421 w 2254548"/>
              <a:gd name="connsiteY5" fmla="*/ 247901 h 2288939"/>
              <a:gd name="connsiteX6" fmla="*/ 1439598 w 2254548"/>
              <a:gd name="connsiteY6" fmla="*/ 227353 h 2288939"/>
              <a:gd name="connsiteX7" fmla="*/ 1408776 w 2254548"/>
              <a:gd name="connsiteY7" fmla="*/ 196530 h 2288939"/>
              <a:gd name="connsiteX8" fmla="*/ 1398502 w 2254548"/>
              <a:gd name="connsiteY8" fmla="*/ 165708 h 2288939"/>
              <a:gd name="connsiteX9" fmla="*/ 1347131 w 2254548"/>
              <a:gd name="connsiteY9" fmla="*/ 124611 h 2288939"/>
              <a:gd name="connsiteX10" fmla="*/ 987536 w 2254548"/>
              <a:gd name="connsiteY10" fmla="*/ 114337 h 2288939"/>
              <a:gd name="connsiteX11" fmla="*/ 936165 w 2254548"/>
              <a:gd name="connsiteY11" fmla="*/ 93789 h 2288939"/>
              <a:gd name="connsiteX12" fmla="*/ 905342 w 2254548"/>
              <a:gd name="connsiteY12" fmla="*/ 83514 h 2288939"/>
              <a:gd name="connsiteX13" fmla="*/ 895068 w 2254548"/>
              <a:gd name="connsiteY13" fmla="*/ 52692 h 2288939"/>
              <a:gd name="connsiteX14" fmla="*/ 823149 w 2254548"/>
              <a:gd name="connsiteY14" fmla="*/ 42418 h 2288939"/>
              <a:gd name="connsiteX15" fmla="*/ 679311 w 2254548"/>
              <a:gd name="connsiteY15" fmla="*/ 11595 h 2288939"/>
              <a:gd name="connsiteX16" fmla="*/ 617666 w 2254548"/>
              <a:gd name="connsiteY16" fmla="*/ 1321 h 2288939"/>
              <a:gd name="connsiteX17" fmla="*/ 443005 w 2254548"/>
              <a:gd name="connsiteY17" fmla="*/ 32144 h 2288939"/>
              <a:gd name="connsiteX18" fmla="*/ 422457 w 2254548"/>
              <a:gd name="connsiteY18" fmla="*/ 62966 h 2288939"/>
              <a:gd name="connsiteX19" fmla="*/ 391634 w 2254548"/>
              <a:gd name="connsiteY19" fmla="*/ 93789 h 2288939"/>
              <a:gd name="connsiteX20" fmla="*/ 371086 w 2254548"/>
              <a:gd name="connsiteY20" fmla="*/ 155434 h 2288939"/>
              <a:gd name="connsiteX21" fmla="*/ 360812 w 2254548"/>
              <a:gd name="connsiteY21" fmla="*/ 186256 h 2288939"/>
              <a:gd name="connsiteX22" fmla="*/ 350538 w 2254548"/>
              <a:gd name="connsiteY22" fmla="*/ 237627 h 2288939"/>
              <a:gd name="connsiteX23" fmla="*/ 329989 w 2254548"/>
              <a:gd name="connsiteY23" fmla="*/ 258175 h 2288939"/>
              <a:gd name="connsiteX24" fmla="*/ 258070 w 2254548"/>
              <a:gd name="connsiteY24" fmla="*/ 288998 h 2288939"/>
              <a:gd name="connsiteX25" fmla="*/ 227248 w 2254548"/>
              <a:gd name="connsiteY25" fmla="*/ 278723 h 2288939"/>
              <a:gd name="connsiteX26" fmla="*/ 196425 w 2254548"/>
              <a:gd name="connsiteY26" fmla="*/ 247901 h 2288939"/>
              <a:gd name="connsiteX27" fmla="*/ 124506 w 2254548"/>
              <a:gd name="connsiteY27" fmla="*/ 237627 h 2288939"/>
              <a:gd name="connsiteX28" fmla="*/ 62861 w 2254548"/>
              <a:gd name="connsiteY28" fmla="*/ 258175 h 2288939"/>
              <a:gd name="connsiteX29" fmla="*/ 32039 w 2254548"/>
              <a:gd name="connsiteY29" fmla="*/ 288998 h 2288939"/>
              <a:gd name="connsiteX30" fmla="*/ 1216 w 2254548"/>
              <a:gd name="connsiteY30" fmla="*/ 360917 h 2288939"/>
              <a:gd name="connsiteX31" fmla="*/ 32039 w 2254548"/>
              <a:gd name="connsiteY31" fmla="*/ 463658 h 2288939"/>
              <a:gd name="connsiteX32" fmla="*/ 73136 w 2254548"/>
              <a:gd name="connsiteY32" fmla="*/ 504755 h 2288939"/>
              <a:gd name="connsiteX33" fmla="*/ 93684 w 2254548"/>
              <a:gd name="connsiteY33" fmla="*/ 576674 h 2288939"/>
              <a:gd name="connsiteX34" fmla="*/ 165603 w 2254548"/>
              <a:gd name="connsiteY34" fmla="*/ 607496 h 2288939"/>
              <a:gd name="connsiteX35" fmla="*/ 196425 w 2254548"/>
              <a:gd name="connsiteY35" fmla="*/ 628045 h 2288939"/>
              <a:gd name="connsiteX36" fmla="*/ 227248 w 2254548"/>
              <a:gd name="connsiteY36" fmla="*/ 638319 h 2288939"/>
              <a:gd name="connsiteX37" fmla="*/ 247796 w 2254548"/>
              <a:gd name="connsiteY37" fmla="*/ 669141 h 2288939"/>
              <a:gd name="connsiteX38" fmla="*/ 268344 w 2254548"/>
              <a:gd name="connsiteY38" fmla="*/ 607496 h 2288939"/>
              <a:gd name="connsiteX39" fmla="*/ 278619 w 2254548"/>
              <a:gd name="connsiteY39" fmla="*/ 566400 h 2288939"/>
              <a:gd name="connsiteX40" fmla="*/ 319715 w 2254548"/>
              <a:gd name="connsiteY40" fmla="*/ 545852 h 2288939"/>
              <a:gd name="connsiteX41" fmla="*/ 412183 w 2254548"/>
              <a:gd name="connsiteY41" fmla="*/ 556126 h 2288939"/>
              <a:gd name="connsiteX42" fmla="*/ 453279 w 2254548"/>
              <a:gd name="connsiteY42" fmla="*/ 617771 h 2288939"/>
              <a:gd name="connsiteX43" fmla="*/ 463553 w 2254548"/>
              <a:gd name="connsiteY43" fmla="*/ 679416 h 2288939"/>
              <a:gd name="connsiteX44" fmla="*/ 484102 w 2254548"/>
              <a:gd name="connsiteY44" fmla="*/ 710238 h 2288939"/>
              <a:gd name="connsiteX45" fmla="*/ 504650 w 2254548"/>
              <a:gd name="connsiteY45" fmla="*/ 751335 h 2288939"/>
              <a:gd name="connsiteX46" fmla="*/ 730682 w 2254548"/>
              <a:gd name="connsiteY46" fmla="*/ 699964 h 2288939"/>
              <a:gd name="connsiteX47" fmla="*/ 771778 w 2254548"/>
              <a:gd name="connsiteY47" fmla="*/ 730786 h 2288939"/>
              <a:gd name="connsiteX48" fmla="*/ 812875 w 2254548"/>
              <a:gd name="connsiteY48" fmla="*/ 741060 h 2288939"/>
              <a:gd name="connsiteX49" fmla="*/ 864246 w 2254548"/>
              <a:gd name="connsiteY49" fmla="*/ 792431 h 2288939"/>
              <a:gd name="connsiteX50" fmla="*/ 874520 w 2254548"/>
              <a:gd name="connsiteY50" fmla="*/ 823254 h 2288939"/>
              <a:gd name="connsiteX51" fmla="*/ 895068 w 2254548"/>
              <a:gd name="connsiteY51" fmla="*/ 854076 h 2288939"/>
              <a:gd name="connsiteX52" fmla="*/ 915616 w 2254548"/>
              <a:gd name="connsiteY52" fmla="*/ 946544 h 2288939"/>
              <a:gd name="connsiteX53" fmla="*/ 936165 w 2254548"/>
              <a:gd name="connsiteY53" fmla="*/ 967092 h 2288939"/>
              <a:gd name="connsiteX54" fmla="*/ 977261 w 2254548"/>
              <a:gd name="connsiteY54" fmla="*/ 1018463 h 2288939"/>
              <a:gd name="connsiteX55" fmla="*/ 1049180 w 2254548"/>
              <a:gd name="connsiteY55" fmla="*/ 997914 h 2288939"/>
              <a:gd name="connsiteX56" fmla="*/ 1069729 w 2254548"/>
              <a:gd name="connsiteY56" fmla="*/ 977366 h 2288939"/>
              <a:gd name="connsiteX57" fmla="*/ 1100551 w 2254548"/>
              <a:gd name="connsiteY57" fmla="*/ 967092 h 2288939"/>
              <a:gd name="connsiteX58" fmla="*/ 1131374 w 2254548"/>
              <a:gd name="connsiteY58" fmla="*/ 946544 h 2288939"/>
              <a:gd name="connsiteX59" fmla="*/ 1264938 w 2254548"/>
              <a:gd name="connsiteY59" fmla="*/ 956818 h 2288939"/>
              <a:gd name="connsiteX60" fmla="*/ 1285486 w 2254548"/>
              <a:gd name="connsiteY60" fmla="*/ 987640 h 2288939"/>
              <a:gd name="connsiteX61" fmla="*/ 1326583 w 2254548"/>
              <a:gd name="connsiteY61" fmla="*/ 1008189 h 2288939"/>
              <a:gd name="connsiteX62" fmla="*/ 1377953 w 2254548"/>
              <a:gd name="connsiteY62" fmla="*/ 1080108 h 2288939"/>
              <a:gd name="connsiteX63" fmla="*/ 1408776 w 2254548"/>
              <a:gd name="connsiteY63" fmla="*/ 1141753 h 2288939"/>
              <a:gd name="connsiteX64" fmla="*/ 1419050 w 2254548"/>
              <a:gd name="connsiteY64" fmla="*/ 1203398 h 2288939"/>
              <a:gd name="connsiteX65" fmla="*/ 1439598 w 2254548"/>
              <a:gd name="connsiteY65" fmla="*/ 1234220 h 2288939"/>
              <a:gd name="connsiteX66" fmla="*/ 1490969 w 2254548"/>
              <a:gd name="connsiteY66" fmla="*/ 1285591 h 2288939"/>
              <a:gd name="connsiteX67" fmla="*/ 1511518 w 2254548"/>
              <a:gd name="connsiteY67" fmla="*/ 1306139 h 2288939"/>
              <a:gd name="connsiteX68" fmla="*/ 1542340 w 2254548"/>
              <a:gd name="connsiteY68" fmla="*/ 1326687 h 2288939"/>
              <a:gd name="connsiteX69" fmla="*/ 1573162 w 2254548"/>
              <a:gd name="connsiteY69" fmla="*/ 1367784 h 2288939"/>
              <a:gd name="connsiteX70" fmla="*/ 1614259 w 2254548"/>
              <a:gd name="connsiteY70" fmla="*/ 1408881 h 2288939"/>
              <a:gd name="connsiteX71" fmla="*/ 1634807 w 2254548"/>
              <a:gd name="connsiteY71" fmla="*/ 1439703 h 2288939"/>
              <a:gd name="connsiteX72" fmla="*/ 1675904 w 2254548"/>
              <a:gd name="connsiteY72" fmla="*/ 1532171 h 2288939"/>
              <a:gd name="connsiteX73" fmla="*/ 1634807 w 2254548"/>
              <a:gd name="connsiteY73" fmla="*/ 1634912 h 2288939"/>
              <a:gd name="connsiteX74" fmla="*/ 1573162 w 2254548"/>
              <a:gd name="connsiteY74" fmla="*/ 1676009 h 2288939"/>
              <a:gd name="connsiteX75" fmla="*/ 1532066 w 2254548"/>
              <a:gd name="connsiteY75" fmla="*/ 1737654 h 2288939"/>
              <a:gd name="connsiteX76" fmla="*/ 1521792 w 2254548"/>
              <a:gd name="connsiteY76" fmla="*/ 1768476 h 2288939"/>
              <a:gd name="connsiteX77" fmla="*/ 1511518 w 2254548"/>
              <a:gd name="connsiteY77" fmla="*/ 1809573 h 2288939"/>
              <a:gd name="connsiteX78" fmla="*/ 1490969 w 2254548"/>
              <a:gd name="connsiteY78" fmla="*/ 1881492 h 2288939"/>
              <a:gd name="connsiteX79" fmla="*/ 1480695 w 2254548"/>
              <a:gd name="connsiteY79" fmla="*/ 1912314 h 2288939"/>
              <a:gd name="connsiteX80" fmla="*/ 1449873 w 2254548"/>
              <a:gd name="connsiteY80" fmla="*/ 1932863 h 2288939"/>
              <a:gd name="connsiteX81" fmla="*/ 1398502 w 2254548"/>
              <a:gd name="connsiteY81" fmla="*/ 1963685 h 2288939"/>
              <a:gd name="connsiteX82" fmla="*/ 1336857 w 2254548"/>
              <a:gd name="connsiteY82" fmla="*/ 2045878 h 2288939"/>
              <a:gd name="connsiteX83" fmla="*/ 1306034 w 2254548"/>
              <a:gd name="connsiteY83" fmla="*/ 2086975 h 2288939"/>
              <a:gd name="connsiteX84" fmla="*/ 1275212 w 2254548"/>
              <a:gd name="connsiteY84" fmla="*/ 2107523 h 2288939"/>
              <a:gd name="connsiteX85" fmla="*/ 1306034 w 2254548"/>
              <a:gd name="connsiteY85" fmla="*/ 2189717 h 2288939"/>
              <a:gd name="connsiteX86" fmla="*/ 1336857 w 2254548"/>
              <a:gd name="connsiteY86" fmla="*/ 2199991 h 2288939"/>
              <a:gd name="connsiteX87" fmla="*/ 1398502 w 2254548"/>
              <a:gd name="connsiteY87" fmla="*/ 2128072 h 2288939"/>
              <a:gd name="connsiteX88" fmla="*/ 1419050 w 2254548"/>
              <a:gd name="connsiteY88" fmla="*/ 2097249 h 2288939"/>
              <a:gd name="connsiteX89" fmla="*/ 1480695 w 2254548"/>
              <a:gd name="connsiteY89" fmla="*/ 2066427 h 2288939"/>
              <a:gd name="connsiteX90" fmla="*/ 1871113 w 2254548"/>
              <a:gd name="connsiteY90" fmla="*/ 2066427 h 2288939"/>
              <a:gd name="connsiteX91" fmla="*/ 1901936 w 2254548"/>
              <a:gd name="connsiteY91" fmla="*/ 1984234 h 2288939"/>
              <a:gd name="connsiteX92" fmla="*/ 1922484 w 2254548"/>
              <a:gd name="connsiteY92" fmla="*/ 1727380 h 2288939"/>
              <a:gd name="connsiteX93" fmla="*/ 1932758 w 2254548"/>
              <a:gd name="connsiteY93" fmla="*/ 1686283 h 2288939"/>
              <a:gd name="connsiteX94" fmla="*/ 1973855 w 2254548"/>
              <a:gd name="connsiteY94" fmla="*/ 1655460 h 2288939"/>
              <a:gd name="connsiteX95" fmla="*/ 1984129 w 2254548"/>
              <a:gd name="connsiteY95" fmla="*/ 1624638 h 2288939"/>
              <a:gd name="connsiteX96" fmla="*/ 2004677 w 2254548"/>
              <a:gd name="connsiteY96" fmla="*/ 1593816 h 2288939"/>
              <a:gd name="connsiteX97" fmla="*/ 2014951 w 2254548"/>
              <a:gd name="connsiteY97" fmla="*/ 1552719 h 2288939"/>
              <a:gd name="connsiteX98" fmla="*/ 2025225 w 2254548"/>
              <a:gd name="connsiteY98" fmla="*/ 1521896 h 2288939"/>
              <a:gd name="connsiteX99" fmla="*/ 2035500 w 2254548"/>
              <a:gd name="connsiteY99" fmla="*/ 1172575 h 2288939"/>
              <a:gd name="connsiteX100" fmla="*/ 2056048 w 2254548"/>
              <a:gd name="connsiteY100" fmla="*/ 1141753 h 2288939"/>
              <a:gd name="connsiteX101" fmla="*/ 2086870 w 2254548"/>
              <a:gd name="connsiteY101" fmla="*/ 1131478 h 2288939"/>
              <a:gd name="connsiteX102" fmla="*/ 2107419 w 2254548"/>
              <a:gd name="connsiteY102" fmla="*/ 1090382 h 2288939"/>
              <a:gd name="connsiteX103" fmla="*/ 2179338 w 2254548"/>
              <a:gd name="connsiteY103" fmla="*/ 1028737 h 2288939"/>
              <a:gd name="connsiteX104" fmla="*/ 2189612 w 2254548"/>
              <a:gd name="connsiteY104" fmla="*/ 997914 h 2288939"/>
              <a:gd name="connsiteX105" fmla="*/ 2220434 w 2254548"/>
              <a:gd name="connsiteY105" fmla="*/ 977366 h 2288939"/>
              <a:gd name="connsiteX106" fmla="*/ 2169064 w 2254548"/>
              <a:gd name="connsiteY106" fmla="*/ 782157 h 2288939"/>
              <a:gd name="connsiteX107" fmla="*/ 2148515 w 2254548"/>
              <a:gd name="connsiteY107" fmla="*/ 751335 h 2288939"/>
              <a:gd name="connsiteX108" fmla="*/ 2086870 w 2254548"/>
              <a:gd name="connsiteY108" fmla="*/ 628045 h 2288939"/>
              <a:gd name="connsiteX109" fmla="*/ 2045774 w 2254548"/>
              <a:gd name="connsiteY109" fmla="*/ 607496 h 2288939"/>
              <a:gd name="connsiteX110" fmla="*/ 1994403 w 2254548"/>
              <a:gd name="connsiteY110" fmla="*/ 535577 h 2288939"/>
              <a:gd name="connsiteX111" fmla="*/ 2014951 w 2254548"/>
              <a:gd name="connsiteY111" fmla="*/ 566400 h 228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54548" h="2288939">
                <a:moveTo>
                  <a:pt x="2014951" y="566400"/>
                </a:moveTo>
                <a:cubicBezTo>
                  <a:pt x="2016663" y="539002"/>
                  <a:pt x="2016869" y="435200"/>
                  <a:pt x="2004677" y="371191"/>
                </a:cubicBezTo>
                <a:cubicBezTo>
                  <a:pt x="2002367" y="359061"/>
                  <a:pt x="1983497" y="358357"/>
                  <a:pt x="1973855" y="350643"/>
                </a:cubicBezTo>
                <a:cubicBezTo>
                  <a:pt x="1944417" y="327092"/>
                  <a:pt x="1961107" y="322265"/>
                  <a:pt x="1912210" y="319820"/>
                </a:cubicBezTo>
                <a:cubicBezTo>
                  <a:pt x="1789026" y="313661"/>
                  <a:pt x="1665630" y="312971"/>
                  <a:pt x="1542340" y="309546"/>
                </a:cubicBezTo>
                <a:cubicBezTo>
                  <a:pt x="1416442" y="234006"/>
                  <a:pt x="1541582" y="319060"/>
                  <a:pt x="1470421" y="247901"/>
                </a:cubicBezTo>
                <a:cubicBezTo>
                  <a:pt x="1461689" y="239170"/>
                  <a:pt x="1449084" y="235258"/>
                  <a:pt x="1439598" y="227353"/>
                </a:cubicBezTo>
                <a:cubicBezTo>
                  <a:pt x="1428436" y="218051"/>
                  <a:pt x="1419050" y="206804"/>
                  <a:pt x="1408776" y="196530"/>
                </a:cubicBezTo>
                <a:cubicBezTo>
                  <a:pt x="1405351" y="186256"/>
                  <a:pt x="1404074" y="174994"/>
                  <a:pt x="1398502" y="165708"/>
                </a:cubicBezTo>
                <a:cubicBezTo>
                  <a:pt x="1392807" y="156217"/>
                  <a:pt x="1355949" y="125307"/>
                  <a:pt x="1347131" y="124611"/>
                </a:cubicBezTo>
                <a:cubicBezTo>
                  <a:pt x="1227589" y="115174"/>
                  <a:pt x="1107401" y="117762"/>
                  <a:pt x="987536" y="114337"/>
                </a:cubicBezTo>
                <a:cubicBezTo>
                  <a:pt x="970412" y="107488"/>
                  <a:pt x="953433" y="100265"/>
                  <a:pt x="936165" y="93789"/>
                </a:cubicBezTo>
                <a:cubicBezTo>
                  <a:pt x="926024" y="89986"/>
                  <a:pt x="913000" y="91172"/>
                  <a:pt x="905342" y="83514"/>
                </a:cubicBezTo>
                <a:cubicBezTo>
                  <a:pt x="897684" y="75856"/>
                  <a:pt x="904754" y="57535"/>
                  <a:pt x="895068" y="52692"/>
                </a:cubicBezTo>
                <a:cubicBezTo>
                  <a:pt x="873408" y="41862"/>
                  <a:pt x="847036" y="46399"/>
                  <a:pt x="823149" y="42418"/>
                </a:cubicBezTo>
                <a:cubicBezTo>
                  <a:pt x="782750" y="35685"/>
                  <a:pt x="713005" y="18334"/>
                  <a:pt x="679311" y="11595"/>
                </a:cubicBezTo>
                <a:cubicBezTo>
                  <a:pt x="658884" y="7509"/>
                  <a:pt x="638214" y="4746"/>
                  <a:pt x="617666" y="1321"/>
                </a:cubicBezTo>
                <a:cubicBezTo>
                  <a:pt x="575858" y="4805"/>
                  <a:pt x="488006" y="0"/>
                  <a:pt x="443005" y="32144"/>
                </a:cubicBezTo>
                <a:cubicBezTo>
                  <a:pt x="432957" y="39321"/>
                  <a:pt x="430362" y="53480"/>
                  <a:pt x="422457" y="62966"/>
                </a:cubicBezTo>
                <a:cubicBezTo>
                  <a:pt x="413155" y="74128"/>
                  <a:pt x="401908" y="83515"/>
                  <a:pt x="391634" y="93789"/>
                </a:cubicBezTo>
                <a:lnTo>
                  <a:pt x="371086" y="155434"/>
                </a:lnTo>
                <a:cubicBezTo>
                  <a:pt x="367661" y="165708"/>
                  <a:pt x="362936" y="175637"/>
                  <a:pt x="360812" y="186256"/>
                </a:cubicBezTo>
                <a:cubicBezTo>
                  <a:pt x="357387" y="203380"/>
                  <a:pt x="357417" y="221576"/>
                  <a:pt x="350538" y="237627"/>
                </a:cubicBezTo>
                <a:cubicBezTo>
                  <a:pt x="346722" y="246530"/>
                  <a:pt x="338049" y="252802"/>
                  <a:pt x="329989" y="258175"/>
                </a:cubicBezTo>
                <a:cubicBezTo>
                  <a:pt x="304598" y="275102"/>
                  <a:pt x="285467" y="279865"/>
                  <a:pt x="258070" y="288998"/>
                </a:cubicBezTo>
                <a:cubicBezTo>
                  <a:pt x="247796" y="285573"/>
                  <a:pt x="236259" y="284730"/>
                  <a:pt x="227248" y="278723"/>
                </a:cubicBezTo>
                <a:cubicBezTo>
                  <a:pt x="215158" y="270663"/>
                  <a:pt x="209916" y="253297"/>
                  <a:pt x="196425" y="247901"/>
                </a:cubicBezTo>
                <a:cubicBezTo>
                  <a:pt x="173941" y="238907"/>
                  <a:pt x="148479" y="241052"/>
                  <a:pt x="124506" y="237627"/>
                </a:cubicBezTo>
                <a:cubicBezTo>
                  <a:pt x="103958" y="244476"/>
                  <a:pt x="78177" y="242859"/>
                  <a:pt x="62861" y="258175"/>
                </a:cubicBezTo>
                <a:cubicBezTo>
                  <a:pt x="52587" y="268449"/>
                  <a:pt x="40484" y="277175"/>
                  <a:pt x="32039" y="288998"/>
                </a:cubicBezTo>
                <a:cubicBezTo>
                  <a:pt x="16170" y="311214"/>
                  <a:pt x="9601" y="335765"/>
                  <a:pt x="1216" y="360917"/>
                </a:cubicBezTo>
                <a:cubicBezTo>
                  <a:pt x="9429" y="418402"/>
                  <a:pt x="0" y="426279"/>
                  <a:pt x="32039" y="463658"/>
                </a:cubicBezTo>
                <a:cubicBezTo>
                  <a:pt x="44647" y="478367"/>
                  <a:pt x="73136" y="504755"/>
                  <a:pt x="73136" y="504755"/>
                </a:cubicBezTo>
                <a:cubicBezTo>
                  <a:pt x="73225" y="505110"/>
                  <a:pt x="88771" y="571761"/>
                  <a:pt x="93684" y="576674"/>
                </a:cubicBezTo>
                <a:cubicBezTo>
                  <a:pt x="106380" y="589370"/>
                  <a:pt x="147182" y="601356"/>
                  <a:pt x="165603" y="607496"/>
                </a:cubicBezTo>
                <a:cubicBezTo>
                  <a:pt x="175877" y="614346"/>
                  <a:pt x="185381" y="622523"/>
                  <a:pt x="196425" y="628045"/>
                </a:cubicBezTo>
                <a:cubicBezTo>
                  <a:pt x="206112" y="632888"/>
                  <a:pt x="218791" y="631554"/>
                  <a:pt x="227248" y="638319"/>
                </a:cubicBezTo>
                <a:cubicBezTo>
                  <a:pt x="236890" y="646033"/>
                  <a:pt x="240947" y="658867"/>
                  <a:pt x="247796" y="669141"/>
                </a:cubicBezTo>
                <a:cubicBezTo>
                  <a:pt x="254645" y="648593"/>
                  <a:pt x="263090" y="628509"/>
                  <a:pt x="268344" y="607496"/>
                </a:cubicBezTo>
                <a:cubicBezTo>
                  <a:pt x="271769" y="593797"/>
                  <a:pt x="269579" y="577247"/>
                  <a:pt x="278619" y="566400"/>
                </a:cubicBezTo>
                <a:cubicBezTo>
                  <a:pt x="288424" y="554634"/>
                  <a:pt x="306016" y="552701"/>
                  <a:pt x="319715" y="545852"/>
                </a:cubicBezTo>
                <a:cubicBezTo>
                  <a:pt x="350538" y="549277"/>
                  <a:pt x="384878" y="541423"/>
                  <a:pt x="412183" y="556126"/>
                </a:cubicBezTo>
                <a:cubicBezTo>
                  <a:pt x="433927" y="567834"/>
                  <a:pt x="453279" y="617771"/>
                  <a:pt x="453279" y="617771"/>
                </a:cubicBezTo>
                <a:cubicBezTo>
                  <a:pt x="456704" y="638319"/>
                  <a:pt x="456965" y="659653"/>
                  <a:pt x="463553" y="679416"/>
                </a:cubicBezTo>
                <a:cubicBezTo>
                  <a:pt x="467458" y="691130"/>
                  <a:pt x="477976" y="699517"/>
                  <a:pt x="484102" y="710238"/>
                </a:cubicBezTo>
                <a:cubicBezTo>
                  <a:pt x="491701" y="723536"/>
                  <a:pt x="497801" y="737636"/>
                  <a:pt x="504650" y="751335"/>
                </a:cubicBezTo>
                <a:cubicBezTo>
                  <a:pt x="546885" y="624629"/>
                  <a:pt x="503565" y="688608"/>
                  <a:pt x="730682" y="699964"/>
                </a:cubicBezTo>
                <a:cubicBezTo>
                  <a:pt x="744381" y="710238"/>
                  <a:pt x="756462" y="723128"/>
                  <a:pt x="771778" y="730786"/>
                </a:cubicBezTo>
                <a:cubicBezTo>
                  <a:pt x="784408" y="737101"/>
                  <a:pt x="801126" y="733227"/>
                  <a:pt x="812875" y="741060"/>
                </a:cubicBezTo>
                <a:cubicBezTo>
                  <a:pt x="833024" y="754493"/>
                  <a:pt x="864246" y="792431"/>
                  <a:pt x="864246" y="792431"/>
                </a:cubicBezTo>
                <a:cubicBezTo>
                  <a:pt x="867671" y="802705"/>
                  <a:pt x="869677" y="813567"/>
                  <a:pt x="874520" y="823254"/>
                </a:cubicBezTo>
                <a:cubicBezTo>
                  <a:pt x="880042" y="834298"/>
                  <a:pt x="891163" y="842362"/>
                  <a:pt x="895068" y="854076"/>
                </a:cubicBezTo>
                <a:cubicBezTo>
                  <a:pt x="901810" y="874301"/>
                  <a:pt x="901517" y="923045"/>
                  <a:pt x="915616" y="946544"/>
                </a:cubicBezTo>
                <a:cubicBezTo>
                  <a:pt x="920600" y="954850"/>
                  <a:pt x="930114" y="959528"/>
                  <a:pt x="936165" y="967092"/>
                </a:cubicBezTo>
                <a:cubicBezTo>
                  <a:pt x="988019" y="1031908"/>
                  <a:pt x="927638" y="968838"/>
                  <a:pt x="977261" y="1018463"/>
                </a:cubicBezTo>
                <a:cubicBezTo>
                  <a:pt x="984944" y="1016542"/>
                  <a:pt x="1038647" y="1004234"/>
                  <a:pt x="1049180" y="997914"/>
                </a:cubicBezTo>
                <a:cubicBezTo>
                  <a:pt x="1057486" y="992930"/>
                  <a:pt x="1061423" y="982350"/>
                  <a:pt x="1069729" y="977366"/>
                </a:cubicBezTo>
                <a:cubicBezTo>
                  <a:pt x="1079015" y="971794"/>
                  <a:pt x="1090865" y="971935"/>
                  <a:pt x="1100551" y="967092"/>
                </a:cubicBezTo>
                <a:cubicBezTo>
                  <a:pt x="1111596" y="961570"/>
                  <a:pt x="1121100" y="953393"/>
                  <a:pt x="1131374" y="946544"/>
                </a:cubicBezTo>
                <a:cubicBezTo>
                  <a:pt x="1175895" y="949969"/>
                  <a:pt x="1221793" y="945313"/>
                  <a:pt x="1264938" y="956818"/>
                </a:cubicBezTo>
                <a:cubicBezTo>
                  <a:pt x="1276869" y="960000"/>
                  <a:pt x="1276000" y="979735"/>
                  <a:pt x="1285486" y="987640"/>
                </a:cubicBezTo>
                <a:cubicBezTo>
                  <a:pt x="1297252" y="997445"/>
                  <a:pt x="1312884" y="1001339"/>
                  <a:pt x="1326583" y="1008189"/>
                </a:cubicBezTo>
                <a:cubicBezTo>
                  <a:pt x="1333568" y="1017503"/>
                  <a:pt x="1370439" y="1065080"/>
                  <a:pt x="1377953" y="1080108"/>
                </a:cubicBezTo>
                <a:cubicBezTo>
                  <a:pt x="1420491" y="1165182"/>
                  <a:pt x="1349888" y="1053418"/>
                  <a:pt x="1408776" y="1141753"/>
                </a:cubicBezTo>
                <a:cubicBezTo>
                  <a:pt x="1412201" y="1162301"/>
                  <a:pt x="1412462" y="1183635"/>
                  <a:pt x="1419050" y="1203398"/>
                </a:cubicBezTo>
                <a:cubicBezTo>
                  <a:pt x="1422955" y="1215112"/>
                  <a:pt x="1431467" y="1224927"/>
                  <a:pt x="1439598" y="1234220"/>
                </a:cubicBezTo>
                <a:cubicBezTo>
                  <a:pt x="1455545" y="1252445"/>
                  <a:pt x="1473845" y="1268467"/>
                  <a:pt x="1490969" y="1285591"/>
                </a:cubicBezTo>
                <a:cubicBezTo>
                  <a:pt x="1497819" y="1292440"/>
                  <a:pt x="1503458" y="1300766"/>
                  <a:pt x="1511518" y="1306139"/>
                </a:cubicBezTo>
                <a:lnTo>
                  <a:pt x="1542340" y="1326687"/>
                </a:lnTo>
                <a:cubicBezTo>
                  <a:pt x="1552614" y="1340386"/>
                  <a:pt x="1561886" y="1354897"/>
                  <a:pt x="1573162" y="1367784"/>
                </a:cubicBezTo>
                <a:cubicBezTo>
                  <a:pt x="1585919" y="1382364"/>
                  <a:pt x="1603513" y="1392761"/>
                  <a:pt x="1614259" y="1408881"/>
                </a:cubicBezTo>
                <a:cubicBezTo>
                  <a:pt x="1621108" y="1419155"/>
                  <a:pt x="1628681" y="1428982"/>
                  <a:pt x="1634807" y="1439703"/>
                </a:cubicBezTo>
                <a:cubicBezTo>
                  <a:pt x="1654007" y="1473303"/>
                  <a:pt x="1661224" y="1495470"/>
                  <a:pt x="1675904" y="1532171"/>
                </a:cubicBezTo>
                <a:cubicBezTo>
                  <a:pt x="1668490" y="1558122"/>
                  <a:pt x="1661002" y="1611992"/>
                  <a:pt x="1634807" y="1634912"/>
                </a:cubicBezTo>
                <a:cubicBezTo>
                  <a:pt x="1616221" y="1651174"/>
                  <a:pt x="1573162" y="1676009"/>
                  <a:pt x="1573162" y="1676009"/>
                </a:cubicBezTo>
                <a:cubicBezTo>
                  <a:pt x="1559463" y="1696557"/>
                  <a:pt x="1539876" y="1714225"/>
                  <a:pt x="1532066" y="1737654"/>
                </a:cubicBezTo>
                <a:cubicBezTo>
                  <a:pt x="1528641" y="1747928"/>
                  <a:pt x="1524767" y="1758063"/>
                  <a:pt x="1521792" y="1768476"/>
                </a:cubicBezTo>
                <a:cubicBezTo>
                  <a:pt x="1517913" y="1782053"/>
                  <a:pt x="1515233" y="1795950"/>
                  <a:pt x="1511518" y="1809573"/>
                </a:cubicBezTo>
                <a:cubicBezTo>
                  <a:pt x="1504958" y="1833627"/>
                  <a:pt x="1498133" y="1857611"/>
                  <a:pt x="1490969" y="1881492"/>
                </a:cubicBezTo>
                <a:cubicBezTo>
                  <a:pt x="1487857" y="1891865"/>
                  <a:pt x="1487460" y="1903857"/>
                  <a:pt x="1480695" y="1912314"/>
                </a:cubicBezTo>
                <a:cubicBezTo>
                  <a:pt x="1472981" y="1921956"/>
                  <a:pt x="1459515" y="1925149"/>
                  <a:pt x="1449873" y="1932863"/>
                </a:cubicBezTo>
                <a:cubicBezTo>
                  <a:pt x="1409581" y="1965097"/>
                  <a:pt x="1452025" y="1945844"/>
                  <a:pt x="1398502" y="1963685"/>
                </a:cubicBezTo>
                <a:lnTo>
                  <a:pt x="1336857" y="2045878"/>
                </a:lnTo>
                <a:cubicBezTo>
                  <a:pt x="1326583" y="2059577"/>
                  <a:pt x="1320282" y="2077476"/>
                  <a:pt x="1306034" y="2086975"/>
                </a:cubicBezTo>
                <a:lnTo>
                  <a:pt x="1275212" y="2107523"/>
                </a:lnTo>
                <a:cubicBezTo>
                  <a:pt x="1280781" y="2135369"/>
                  <a:pt x="1280839" y="2169561"/>
                  <a:pt x="1306034" y="2189717"/>
                </a:cubicBezTo>
                <a:cubicBezTo>
                  <a:pt x="1314491" y="2196483"/>
                  <a:pt x="1326583" y="2196566"/>
                  <a:pt x="1336857" y="2199991"/>
                </a:cubicBezTo>
                <a:cubicBezTo>
                  <a:pt x="1425805" y="2288939"/>
                  <a:pt x="1371884" y="2261162"/>
                  <a:pt x="1398502" y="2128072"/>
                </a:cubicBezTo>
                <a:cubicBezTo>
                  <a:pt x="1400924" y="2115964"/>
                  <a:pt x="1410319" y="2105980"/>
                  <a:pt x="1419050" y="2097249"/>
                </a:cubicBezTo>
                <a:cubicBezTo>
                  <a:pt x="1438966" y="2077333"/>
                  <a:pt x="1455628" y="2074783"/>
                  <a:pt x="1480695" y="2066427"/>
                </a:cubicBezTo>
                <a:cubicBezTo>
                  <a:pt x="1603187" y="2074593"/>
                  <a:pt x="1752265" y="2090197"/>
                  <a:pt x="1871113" y="2066427"/>
                </a:cubicBezTo>
                <a:cubicBezTo>
                  <a:pt x="1885250" y="2063600"/>
                  <a:pt x="1899679" y="1993262"/>
                  <a:pt x="1901936" y="1984234"/>
                </a:cubicBezTo>
                <a:cubicBezTo>
                  <a:pt x="1908616" y="1857308"/>
                  <a:pt x="1902997" y="1824817"/>
                  <a:pt x="1922484" y="1727380"/>
                </a:cubicBezTo>
                <a:cubicBezTo>
                  <a:pt x="1925253" y="1713534"/>
                  <a:pt x="1924551" y="1697773"/>
                  <a:pt x="1932758" y="1686283"/>
                </a:cubicBezTo>
                <a:cubicBezTo>
                  <a:pt x="1942711" y="1672349"/>
                  <a:pt x="1960156" y="1665734"/>
                  <a:pt x="1973855" y="1655460"/>
                </a:cubicBezTo>
                <a:cubicBezTo>
                  <a:pt x="1977280" y="1645186"/>
                  <a:pt x="1979286" y="1634324"/>
                  <a:pt x="1984129" y="1624638"/>
                </a:cubicBezTo>
                <a:cubicBezTo>
                  <a:pt x="1989651" y="1613594"/>
                  <a:pt x="1999813" y="1605165"/>
                  <a:pt x="2004677" y="1593816"/>
                </a:cubicBezTo>
                <a:cubicBezTo>
                  <a:pt x="2010239" y="1580837"/>
                  <a:pt x="2011072" y="1566296"/>
                  <a:pt x="2014951" y="1552719"/>
                </a:cubicBezTo>
                <a:cubicBezTo>
                  <a:pt x="2017926" y="1542306"/>
                  <a:pt x="2021800" y="1532170"/>
                  <a:pt x="2025225" y="1521896"/>
                </a:cubicBezTo>
                <a:cubicBezTo>
                  <a:pt x="2028650" y="1405456"/>
                  <a:pt x="2026086" y="1288685"/>
                  <a:pt x="2035500" y="1172575"/>
                </a:cubicBezTo>
                <a:cubicBezTo>
                  <a:pt x="2036498" y="1160268"/>
                  <a:pt x="2046406" y="1149467"/>
                  <a:pt x="2056048" y="1141753"/>
                </a:cubicBezTo>
                <a:cubicBezTo>
                  <a:pt x="2064505" y="1134988"/>
                  <a:pt x="2076596" y="1134903"/>
                  <a:pt x="2086870" y="1131478"/>
                </a:cubicBezTo>
                <a:cubicBezTo>
                  <a:pt x="2093720" y="1117779"/>
                  <a:pt x="2098230" y="1102635"/>
                  <a:pt x="2107419" y="1090382"/>
                </a:cubicBezTo>
                <a:cubicBezTo>
                  <a:pt x="2132335" y="1057160"/>
                  <a:pt x="2148273" y="1049446"/>
                  <a:pt x="2179338" y="1028737"/>
                </a:cubicBezTo>
                <a:cubicBezTo>
                  <a:pt x="2182763" y="1018463"/>
                  <a:pt x="2182847" y="1006371"/>
                  <a:pt x="2189612" y="997914"/>
                </a:cubicBezTo>
                <a:cubicBezTo>
                  <a:pt x="2197326" y="988272"/>
                  <a:pt x="2219141" y="989646"/>
                  <a:pt x="2220434" y="977366"/>
                </a:cubicBezTo>
                <a:cubicBezTo>
                  <a:pt x="2238870" y="802221"/>
                  <a:pt x="2254548" y="824899"/>
                  <a:pt x="2169064" y="782157"/>
                </a:cubicBezTo>
                <a:cubicBezTo>
                  <a:pt x="2162214" y="771883"/>
                  <a:pt x="2153530" y="762619"/>
                  <a:pt x="2148515" y="751335"/>
                </a:cubicBezTo>
                <a:cubicBezTo>
                  <a:pt x="2134621" y="720073"/>
                  <a:pt x="2123491" y="646356"/>
                  <a:pt x="2086870" y="628045"/>
                </a:cubicBezTo>
                <a:lnTo>
                  <a:pt x="2045774" y="607496"/>
                </a:lnTo>
                <a:cubicBezTo>
                  <a:pt x="2038787" y="598181"/>
                  <a:pt x="2001918" y="550607"/>
                  <a:pt x="1994403" y="535577"/>
                </a:cubicBezTo>
                <a:cubicBezTo>
                  <a:pt x="1992871" y="532514"/>
                  <a:pt x="2013239" y="593798"/>
                  <a:pt x="2014951" y="566400"/>
                </a:cubicBezTo>
                <a:close/>
              </a:path>
            </a:pathLst>
          </a:custGeom>
          <a:solidFill>
            <a:srgbClr val="29B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Бермудский треугольник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571750" y="0"/>
            <a:ext cx="2379663" cy="1871663"/>
          </a:xfrm>
          <a:custGeom>
            <a:avLst/>
            <a:gdLst>
              <a:gd name="connsiteX0" fmla="*/ 1786281 w 2179646"/>
              <a:gd name="connsiteY0" fmla="*/ 146093 h 1872151"/>
              <a:gd name="connsiteX1" fmla="*/ 1724636 w 2179646"/>
              <a:gd name="connsiteY1" fmla="*/ 135818 h 1872151"/>
              <a:gd name="connsiteX2" fmla="*/ 1652717 w 2179646"/>
              <a:gd name="connsiteY2" fmla="*/ 94722 h 1872151"/>
              <a:gd name="connsiteX3" fmla="*/ 1580798 w 2179646"/>
              <a:gd name="connsiteY3" fmla="*/ 63899 h 1872151"/>
              <a:gd name="connsiteX4" fmla="*/ 1560249 w 2179646"/>
              <a:gd name="connsiteY4" fmla="*/ 43351 h 1872151"/>
              <a:gd name="connsiteX5" fmla="*/ 1498604 w 2179646"/>
              <a:gd name="connsiteY5" fmla="*/ 22803 h 1872151"/>
              <a:gd name="connsiteX6" fmla="*/ 1467782 w 2179646"/>
              <a:gd name="connsiteY6" fmla="*/ 2254 h 1872151"/>
              <a:gd name="connsiteX7" fmla="*/ 1385589 w 2179646"/>
              <a:gd name="connsiteY7" fmla="*/ 22803 h 1872151"/>
              <a:gd name="connsiteX8" fmla="*/ 1365040 w 2179646"/>
              <a:gd name="connsiteY8" fmla="*/ 53625 h 1872151"/>
              <a:gd name="connsiteX9" fmla="*/ 1334218 w 2179646"/>
              <a:gd name="connsiteY9" fmla="*/ 74174 h 1872151"/>
              <a:gd name="connsiteX10" fmla="*/ 1262299 w 2179646"/>
              <a:gd name="connsiteY10" fmla="*/ 115270 h 1872151"/>
              <a:gd name="connsiteX11" fmla="*/ 1241750 w 2179646"/>
              <a:gd name="connsiteY11" fmla="*/ 135818 h 1872151"/>
              <a:gd name="connsiteX12" fmla="*/ 1180106 w 2179646"/>
              <a:gd name="connsiteY12" fmla="*/ 156367 h 1872151"/>
              <a:gd name="connsiteX13" fmla="*/ 1005445 w 2179646"/>
              <a:gd name="connsiteY13" fmla="*/ 146093 h 1872151"/>
              <a:gd name="connsiteX14" fmla="*/ 964348 w 2179646"/>
              <a:gd name="connsiteY14" fmla="*/ 135818 h 1872151"/>
              <a:gd name="connsiteX15" fmla="*/ 851332 w 2179646"/>
              <a:gd name="connsiteY15" fmla="*/ 125544 h 1872151"/>
              <a:gd name="connsiteX16" fmla="*/ 522559 w 2179646"/>
              <a:gd name="connsiteY16" fmla="*/ 135818 h 1872151"/>
              <a:gd name="connsiteX17" fmla="*/ 491737 w 2179646"/>
              <a:gd name="connsiteY17" fmla="*/ 146093 h 1872151"/>
              <a:gd name="connsiteX18" fmla="*/ 409544 w 2179646"/>
              <a:gd name="connsiteY18" fmla="*/ 156367 h 1872151"/>
              <a:gd name="connsiteX19" fmla="*/ 347899 w 2179646"/>
              <a:gd name="connsiteY19" fmla="*/ 176915 h 1872151"/>
              <a:gd name="connsiteX20" fmla="*/ 275980 w 2179646"/>
              <a:gd name="connsiteY20" fmla="*/ 228286 h 1872151"/>
              <a:gd name="connsiteX21" fmla="*/ 214335 w 2179646"/>
              <a:gd name="connsiteY21" fmla="*/ 269383 h 1872151"/>
              <a:gd name="connsiteX22" fmla="*/ 193786 w 2179646"/>
              <a:gd name="connsiteY22" fmla="*/ 289931 h 1872151"/>
              <a:gd name="connsiteX23" fmla="*/ 162964 w 2179646"/>
              <a:gd name="connsiteY23" fmla="*/ 300205 h 1872151"/>
              <a:gd name="connsiteX24" fmla="*/ 101319 w 2179646"/>
              <a:gd name="connsiteY24" fmla="*/ 382398 h 1872151"/>
              <a:gd name="connsiteX25" fmla="*/ 60222 w 2179646"/>
              <a:gd name="connsiteY25" fmla="*/ 423495 h 1872151"/>
              <a:gd name="connsiteX26" fmla="*/ 39674 w 2179646"/>
              <a:gd name="connsiteY26" fmla="*/ 454317 h 1872151"/>
              <a:gd name="connsiteX27" fmla="*/ 39674 w 2179646"/>
              <a:gd name="connsiteY27" fmla="*/ 618704 h 1872151"/>
              <a:gd name="connsiteX28" fmla="*/ 80771 w 2179646"/>
              <a:gd name="connsiteY28" fmla="*/ 639252 h 1872151"/>
              <a:gd name="connsiteX29" fmla="*/ 173238 w 2179646"/>
              <a:gd name="connsiteY29" fmla="*/ 670075 h 1872151"/>
              <a:gd name="connsiteX30" fmla="*/ 204061 w 2179646"/>
              <a:gd name="connsiteY30" fmla="*/ 680349 h 1872151"/>
              <a:gd name="connsiteX31" fmla="*/ 275980 w 2179646"/>
              <a:gd name="connsiteY31" fmla="*/ 711171 h 1872151"/>
              <a:gd name="connsiteX32" fmla="*/ 306802 w 2179646"/>
              <a:gd name="connsiteY32" fmla="*/ 772816 h 1872151"/>
              <a:gd name="connsiteX33" fmla="*/ 296528 w 2179646"/>
              <a:gd name="connsiteY33" fmla="*/ 813913 h 1872151"/>
              <a:gd name="connsiteX34" fmla="*/ 275980 w 2179646"/>
              <a:gd name="connsiteY34" fmla="*/ 865284 h 1872151"/>
              <a:gd name="connsiteX35" fmla="*/ 245157 w 2179646"/>
              <a:gd name="connsiteY35" fmla="*/ 875558 h 1872151"/>
              <a:gd name="connsiteX36" fmla="*/ 214335 w 2179646"/>
              <a:gd name="connsiteY36" fmla="*/ 937203 h 1872151"/>
              <a:gd name="connsiteX37" fmla="*/ 152690 w 2179646"/>
              <a:gd name="connsiteY37" fmla="*/ 978299 h 1872151"/>
              <a:gd name="connsiteX38" fmla="*/ 132141 w 2179646"/>
              <a:gd name="connsiteY38" fmla="*/ 1019396 h 1872151"/>
              <a:gd name="connsiteX39" fmla="*/ 70497 w 2179646"/>
              <a:gd name="connsiteY39" fmla="*/ 1060493 h 1872151"/>
              <a:gd name="connsiteX40" fmla="*/ 49948 w 2179646"/>
              <a:gd name="connsiteY40" fmla="*/ 1091315 h 1872151"/>
              <a:gd name="connsiteX41" fmla="*/ 19126 w 2179646"/>
              <a:gd name="connsiteY41" fmla="*/ 1194057 h 1872151"/>
              <a:gd name="connsiteX42" fmla="*/ 49948 w 2179646"/>
              <a:gd name="connsiteY42" fmla="*/ 1327621 h 1872151"/>
              <a:gd name="connsiteX43" fmla="*/ 80771 w 2179646"/>
              <a:gd name="connsiteY43" fmla="*/ 1348169 h 1872151"/>
              <a:gd name="connsiteX44" fmla="*/ 101319 w 2179646"/>
              <a:gd name="connsiteY44" fmla="*/ 1378992 h 1872151"/>
              <a:gd name="connsiteX45" fmla="*/ 111593 w 2179646"/>
              <a:gd name="connsiteY45" fmla="*/ 1420088 h 1872151"/>
              <a:gd name="connsiteX46" fmla="*/ 121867 w 2179646"/>
              <a:gd name="connsiteY46" fmla="*/ 1697490 h 1872151"/>
              <a:gd name="connsiteX47" fmla="*/ 132141 w 2179646"/>
              <a:gd name="connsiteY47" fmla="*/ 1728313 h 1872151"/>
              <a:gd name="connsiteX48" fmla="*/ 173238 w 2179646"/>
              <a:gd name="connsiteY48" fmla="*/ 1769410 h 1872151"/>
              <a:gd name="connsiteX49" fmla="*/ 245157 w 2179646"/>
              <a:gd name="connsiteY49" fmla="*/ 1851603 h 1872151"/>
              <a:gd name="connsiteX50" fmla="*/ 306802 w 2179646"/>
              <a:gd name="connsiteY50" fmla="*/ 1872151 h 1872151"/>
              <a:gd name="connsiteX51" fmla="*/ 286254 w 2179646"/>
              <a:gd name="connsiteY51" fmla="*/ 1841329 h 1872151"/>
              <a:gd name="connsiteX52" fmla="*/ 296528 w 2179646"/>
              <a:gd name="connsiteY52" fmla="*/ 1728313 h 1872151"/>
              <a:gd name="connsiteX53" fmla="*/ 358173 w 2179646"/>
              <a:gd name="connsiteY53" fmla="*/ 1718039 h 1872151"/>
              <a:gd name="connsiteX54" fmla="*/ 481463 w 2179646"/>
              <a:gd name="connsiteY54" fmla="*/ 1697490 h 1872151"/>
              <a:gd name="connsiteX55" fmla="*/ 512285 w 2179646"/>
              <a:gd name="connsiteY55" fmla="*/ 1666668 h 1872151"/>
              <a:gd name="connsiteX56" fmla="*/ 532834 w 2179646"/>
              <a:gd name="connsiteY56" fmla="*/ 1635845 h 1872151"/>
              <a:gd name="connsiteX57" fmla="*/ 563656 w 2179646"/>
              <a:gd name="connsiteY57" fmla="*/ 1615297 h 1872151"/>
              <a:gd name="connsiteX58" fmla="*/ 594479 w 2179646"/>
              <a:gd name="connsiteY58" fmla="*/ 1553652 h 1872151"/>
              <a:gd name="connsiteX59" fmla="*/ 635575 w 2179646"/>
              <a:gd name="connsiteY59" fmla="*/ 1502281 h 1872151"/>
              <a:gd name="connsiteX60" fmla="*/ 645849 w 2179646"/>
              <a:gd name="connsiteY60" fmla="*/ 1409814 h 1872151"/>
              <a:gd name="connsiteX61" fmla="*/ 656123 w 2179646"/>
              <a:gd name="connsiteY61" fmla="*/ 1368717 h 1872151"/>
              <a:gd name="connsiteX62" fmla="*/ 717768 w 2179646"/>
              <a:gd name="connsiteY62" fmla="*/ 1286524 h 1872151"/>
              <a:gd name="connsiteX63" fmla="*/ 1210928 w 2179646"/>
              <a:gd name="connsiteY63" fmla="*/ 1276250 h 1872151"/>
              <a:gd name="connsiteX64" fmla="*/ 1293121 w 2179646"/>
              <a:gd name="connsiteY64" fmla="*/ 1265976 h 1872151"/>
              <a:gd name="connsiteX65" fmla="*/ 1436959 w 2179646"/>
              <a:gd name="connsiteY65" fmla="*/ 1214605 h 1872151"/>
              <a:gd name="connsiteX66" fmla="*/ 1457508 w 2179646"/>
              <a:gd name="connsiteY66" fmla="*/ 1194057 h 1872151"/>
              <a:gd name="connsiteX67" fmla="*/ 1601346 w 2179646"/>
              <a:gd name="connsiteY67" fmla="*/ 1173508 h 1872151"/>
              <a:gd name="connsiteX68" fmla="*/ 1539701 w 2179646"/>
              <a:gd name="connsiteY68" fmla="*/ 937203 h 1872151"/>
              <a:gd name="connsiteX69" fmla="*/ 1498604 w 2179646"/>
              <a:gd name="connsiteY69" fmla="*/ 926929 h 1872151"/>
              <a:gd name="connsiteX70" fmla="*/ 1508879 w 2179646"/>
              <a:gd name="connsiteY70" fmla="*/ 813913 h 1872151"/>
              <a:gd name="connsiteX71" fmla="*/ 1632168 w 2179646"/>
              <a:gd name="connsiteY71" fmla="*/ 762542 h 1872151"/>
              <a:gd name="connsiteX72" fmla="*/ 1662991 w 2179646"/>
              <a:gd name="connsiteY72" fmla="*/ 752268 h 1872151"/>
              <a:gd name="connsiteX73" fmla="*/ 1991764 w 2179646"/>
              <a:gd name="connsiteY73" fmla="*/ 741994 h 1872151"/>
              <a:gd name="connsiteX74" fmla="*/ 2053409 w 2179646"/>
              <a:gd name="connsiteY74" fmla="*/ 721445 h 1872151"/>
              <a:gd name="connsiteX75" fmla="*/ 2073957 w 2179646"/>
              <a:gd name="connsiteY75" fmla="*/ 690623 h 1872151"/>
              <a:gd name="connsiteX76" fmla="*/ 2094506 w 2179646"/>
              <a:gd name="connsiteY76" fmla="*/ 649526 h 1872151"/>
              <a:gd name="connsiteX77" fmla="*/ 2125328 w 2179646"/>
              <a:gd name="connsiteY77" fmla="*/ 628978 h 1872151"/>
              <a:gd name="connsiteX78" fmla="*/ 2125328 w 2179646"/>
              <a:gd name="connsiteY78" fmla="*/ 413221 h 1872151"/>
              <a:gd name="connsiteX79" fmla="*/ 2115054 w 2179646"/>
              <a:gd name="connsiteY79" fmla="*/ 361850 h 1872151"/>
              <a:gd name="connsiteX80" fmla="*/ 2063683 w 2179646"/>
              <a:gd name="connsiteY80" fmla="*/ 289931 h 1872151"/>
              <a:gd name="connsiteX81" fmla="*/ 2032861 w 2179646"/>
              <a:gd name="connsiteY81" fmla="*/ 269383 h 1872151"/>
              <a:gd name="connsiteX82" fmla="*/ 1960941 w 2179646"/>
              <a:gd name="connsiteY82" fmla="*/ 248834 h 1872151"/>
              <a:gd name="connsiteX83" fmla="*/ 1930119 w 2179646"/>
              <a:gd name="connsiteY83" fmla="*/ 228286 h 1872151"/>
              <a:gd name="connsiteX84" fmla="*/ 1889022 w 2179646"/>
              <a:gd name="connsiteY84" fmla="*/ 218012 h 1872151"/>
              <a:gd name="connsiteX85" fmla="*/ 1827377 w 2179646"/>
              <a:gd name="connsiteY85" fmla="*/ 176915 h 1872151"/>
              <a:gd name="connsiteX86" fmla="*/ 1786281 w 2179646"/>
              <a:gd name="connsiteY86" fmla="*/ 146093 h 18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179646" h="1872151">
                <a:moveTo>
                  <a:pt x="1786281" y="146093"/>
                </a:moveTo>
                <a:cubicBezTo>
                  <a:pt x="1769157" y="139243"/>
                  <a:pt x="1744589" y="141804"/>
                  <a:pt x="1724636" y="135818"/>
                </a:cubicBezTo>
                <a:cubicBezTo>
                  <a:pt x="1679599" y="122307"/>
                  <a:pt x="1690555" y="113641"/>
                  <a:pt x="1652717" y="94722"/>
                </a:cubicBezTo>
                <a:cubicBezTo>
                  <a:pt x="1597917" y="67322"/>
                  <a:pt x="1644941" y="106661"/>
                  <a:pt x="1580798" y="63899"/>
                </a:cubicBezTo>
                <a:cubicBezTo>
                  <a:pt x="1572738" y="58526"/>
                  <a:pt x="1568913" y="47683"/>
                  <a:pt x="1560249" y="43351"/>
                </a:cubicBezTo>
                <a:cubicBezTo>
                  <a:pt x="1540876" y="33665"/>
                  <a:pt x="1498604" y="22803"/>
                  <a:pt x="1498604" y="22803"/>
                </a:cubicBezTo>
                <a:cubicBezTo>
                  <a:pt x="1488330" y="15953"/>
                  <a:pt x="1480035" y="3786"/>
                  <a:pt x="1467782" y="2254"/>
                </a:cubicBezTo>
                <a:cubicBezTo>
                  <a:pt x="1449750" y="0"/>
                  <a:pt x="1405716" y="16094"/>
                  <a:pt x="1385589" y="22803"/>
                </a:cubicBezTo>
                <a:cubicBezTo>
                  <a:pt x="1378739" y="33077"/>
                  <a:pt x="1373771" y="44894"/>
                  <a:pt x="1365040" y="53625"/>
                </a:cubicBezTo>
                <a:cubicBezTo>
                  <a:pt x="1356309" y="62356"/>
                  <a:pt x="1344266" y="66997"/>
                  <a:pt x="1334218" y="74174"/>
                </a:cubicBezTo>
                <a:cubicBezTo>
                  <a:pt x="1279795" y="113048"/>
                  <a:pt x="1312314" y="98598"/>
                  <a:pt x="1262299" y="115270"/>
                </a:cubicBezTo>
                <a:cubicBezTo>
                  <a:pt x="1255449" y="122119"/>
                  <a:pt x="1250414" y="131486"/>
                  <a:pt x="1241750" y="135818"/>
                </a:cubicBezTo>
                <a:cubicBezTo>
                  <a:pt x="1222377" y="145505"/>
                  <a:pt x="1180106" y="156367"/>
                  <a:pt x="1180106" y="156367"/>
                </a:cubicBezTo>
                <a:cubicBezTo>
                  <a:pt x="1121886" y="152942"/>
                  <a:pt x="1063503" y="151623"/>
                  <a:pt x="1005445" y="146093"/>
                </a:cubicBezTo>
                <a:cubicBezTo>
                  <a:pt x="991388" y="144754"/>
                  <a:pt x="978345" y="137684"/>
                  <a:pt x="964348" y="135818"/>
                </a:cubicBezTo>
                <a:cubicBezTo>
                  <a:pt x="926853" y="130818"/>
                  <a:pt x="889004" y="128969"/>
                  <a:pt x="851332" y="125544"/>
                </a:cubicBezTo>
                <a:cubicBezTo>
                  <a:pt x="741741" y="128969"/>
                  <a:pt x="632025" y="129563"/>
                  <a:pt x="522559" y="135818"/>
                </a:cubicBezTo>
                <a:cubicBezTo>
                  <a:pt x="511747" y="136436"/>
                  <a:pt x="502392" y="144156"/>
                  <a:pt x="491737" y="146093"/>
                </a:cubicBezTo>
                <a:cubicBezTo>
                  <a:pt x="464572" y="151032"/>
                  <a:pt x="436942" y="152942"/>
                  <a:pt x="409544" y="156367"/>
                </a:cubicBezTo>
                <a:cubicBezTo>
                  <a:pt x="388996" y="163216"/>
                  <a:pt x="363215" y="161599"/>
                  <a:pt x="347899" y="176915"/>
                </a:cubicBezTo>
                <a:cubicBezTo>
                  <a:pt x="255135" y="269679"/>
                  <a:pt x="349783" y="187284"/>
                  <a:pt x="275980" y="228286"/>
                </a:cubicBezTo>
                <a:cubicBezTo>
                  <a:pt x="254392" y="240280"/>
                  <a:pt x="231798" y="251921"/>
                  <a:pt x="214335" y="269383"/>
                </a:cubicBezTo>
                <a:cubicBezTo>
                  <a:pt x="207485" y="276232"/>
                  <a:pt x="202092" y="284947"/>
                  <a:pt x="193786" y="289931"/>
                </a:cubicBezTo>
                <a:cubicBezTo>
                  <a:pt x="184500" y="295503"/>
                  <a:pt x="173238" y="296780"/>
                  <a:pt x="162964" y="300205"/>
                </a:cubicBezTo>
                <a:cubicBezTo>
                  <a:pt x="37132" y="426037"/>
                  <a:pt x="188956" y="265549"/>
                  <a:pt x="101319" y="382398"/>
                </a:cubicBezTo>
                <a:cubicBezTo>
                  <a:pt x="89695" y="397897"/>
                  <a:pt x="70968" y="407375"/>
                  <a:pt x="60222" y="423495"/>
                </a:cubicBezTo>
                <a:lnTo>
                  <a:pt x="39674" y="454317"/>
                </a:lnTo>
                <a:cubicBezTo>
                  <a:pt x="17309" y="521415"/>
                  <a:pt x="0" y="539357"/>
                  <a:pt x="39674" y="618704"/>
                </a:cubicBezTo>
                <a:cubicBezTo>
                  <a:pt x="46523" y="632403"/>
                  <a:pt x="66551" y="633564"/>
                  <a:pt x="80771" y="639252"/>
                </a:cubicBezTo>
                <a:cubicBezTo>
                  <a:pt x="80780" y="639256"/>
                  <a:pt x="157822" y="664936"/>
                  <a:pt x="173238" y="670075"/>
                </a:cubicBezTo>
                <a:cubicBezTo>
                  <a:pt x="183512" y="673500"/>
                  <a:pt x="194374" y="675506"/>
                  <a:pt x="204061" y="680349"/>
                </a:cubicBezTo>
                <a:cubicBezTo>
                  <a:pt x="254844" y="705740"/>
                  <a:pt x="230627" y="696054"/>
                  <a:pt x="275980" y="711171"/>
                </a:cubicBezTo>
                <a:cubicBezTo>
                  <a:pt x="286368" y="726754"/>
                  <a:pt x="306802" y="751548"/>
                  <a:pt x="306802" y="772816"/>
                </a:cubicBezTo>
                <a:cubicBezTo>
                  <a:pt x="306802" y="786937"/>
                  <a:pt x="300993" y="800517"/>
                  <a:pt x="296528" y="813913"/>
                </a:cubicBezTo>
                <a:cubicBezTo>
                  <a:pt x="290696" y="831409"/>
                  <a:pt x="287787" y="851116"/>
                  <a:pt x="275980" y="865284"/>
                </a:cubicBezTo>
                <a:cubicBezTo>
                  <a:pt x="269047" y="873604"/>
                  <a:pt x="255431" y="872133"/>
                  <a:pt x="245157" y="875558"/>
                </a:cubicBezTo>
                <a:cubicBezTo>
                  <a:pt x="237829" y="897543"/>
                  <a:pt x="233079" y="920802"/>
                  <a:pt x="214335" y="937203"/>
                </a:cubicBezTo>
                <a:cubicBezTo>
                  <a:pt x="195749" y="953465"/>
                  <a:pt x="152690" y="978299"/>
                  <a:pt x="152690" y="978299"/>
                </a:cubicBezTo>
                <a:cubicBezTo>
                  <a:pt x="145840" y="991998"/>
                  <a:pt x="142971" y="1008566"/>
                  <a:pt x="132141" y="1019396"/>
                </a:cubicBezTo>
                <a:cubicBezTo>
                  <a:pt x="114679" y="1036859"/>
                  <a:pt x="70497" y="1060493"/>
                  <a:pt x="70497" y="1060493"/>
                </a:cubicBezTo>
                <a:cubicBezTo>
                  <a:pt x="63647" y="1070767"/>
                  <a:pt x="54963" y="1080031"/>
                  <a:pt x="49948" y="1091315"/>
                </a:cubicBezTo>
                <a:cubicBezTo>
                  <a:pt x="35655" y="1123474"/>
                  <a:pt x="27664" y="1159903"/>
                  <a:pt x="19126" y="1194057"/>
                </a:cubicBezTo>
                <a:cubicBezTo>
                  <a:pt x="26655" y="1276875"/>
                  <a:pt x="3580" y="1290527"/>
                  <a:pt x="49948" y="1327621"/>
                </a:cubicBezTo>
                <a:cubicBezTo>
                  <a:pt x="59590" y="1335335"/>
                  <a:pt x="70497" y="1341320"/>
                  <a:pt x="80771" y="1348169"/>
                </a:cubicBezTo>
                <a:cubicBezTo>
                  <a:pt x="87620" y="1358443"/>
                  <a:pt x="96455" y="1367642"/>
                  <a:pt x="101319" y="1378992"/>
                </a:cubicBezTo>
                <a:cubicBezTo>
                  <a:pt x="106881" y="1391971"/>
                  <a:pt x="110684" y="1405997"/>
                  <a:pt x="111593" y="1420088"/>
                </a:cubicBezTo>
                <a:cubicBezTo>
                  <a:pt x="117550" y="1512427"/>
                  <a:pt x="115712" y="1605164"/>
                  <a:pt x="121867" y="1697490"/>
                </a:cubicBezTo>
                <a:cubicBezTo>
                  <a:pt x="122587" y="1708296"/>
                  <a:pt x="125846" y="1719500"/>
                  <a:pt x="132141" y="1728313"/>
                </a:cubicBezTo>
                <a:cubicBezTo>
                  <a:pt x="143401" y="1744078"/>
                  <a:pt x="162491" y="1753291"/>
                  <a:pt x="173238" y="1769410"/>
                </a:cubicBezTo>
                <a:cubicBezTo>
                  <a:pt x="199552" y="1808880"/>
                  <a:pt x="204604" y="1833579"/>
                  <a:pt x="245157" y="1851603"/>
                </a:cubicBezTo>
                <a:cubicBezTo>
                  <a:pt x="264950" y="1860400"/>
                  <a:pt x="306802" y="1872151"/>
                  <a:pt x="306802" y="1872151"/>
                </a:cubicBezTo>
                <a:cubicBezTo>
                  <a:pt x="299953" y="1861877"/>
                  <a:pt x="287134" y="1853645"/>
                  <a:pt x="286254" y="1841329"/>
                </a:cubicBezTo>
                <a:cubicBezTo>
                  <a:pt x="283559" y="1803598"/>
                  <a:pt x="277468" y="1760987"/>
                  <a:pt x="296528" y="1728313"/>
                </a:cubicBezTo>
                <a:cubicBezTo>
                  <a:pt x="307025" y="1710319"/>
                  <a:pt x="337677" y="1721765"/>
                  <a:pt x="358173" y="1718039"/>
                </a:cubicBezTo>
                <a:cubicBezTo>
                  <a:pt x="468357" y="1698006"/>
                  <a:pt x="343628" y="1717182"/>
                  <a:pt x="481463" y="1697490"/>
                </a:cubicBezTo>
                <a:cubicBezTo>
                  <a:pt x="491737" y="1687216"/>
                  <a:pt x="502983" y="1677830"/>
                  <a:pt x="512285" y="1666668"/>
                </a:cubicBezTo>
                <a:cubicBezTo>
                  <a:pt x="520190" y="1657182"/>
                  <a:pt x="524102" y="1644577"/>
                  <a:pt x="532834" y="1635845"/>
                </a:cubicBezTo>
                <a:cubicBezTo>
                  <a:pt x="541565" y="1627114"/>
                  <a:pt x="553382" y="1622146"/>
                  <a:pt x="563656" y="1615297"/>
                </a:cubicBezTo>
                <a:cubicBezTo>
                  <a:pt x="622542" y="1526967"/>
                  <a:pt x="551942" y="1638725"/>
                  <a:pt x="594479" y="1553652"/>
                </a:cubicBezTo>
                <a:cubicBezTo>
                  <a:pt x="607439" y="1527732"/>
                  <a:pt x="616464" y="1521393"/>
                  <a:pt x="635575" y="1502281"/>
                </a:cubicBezTo>
                <a:cubicBezTo>
                  <a:pt x="639000" y="1471459"/>
                  <a:pt x="641133" y="1440465"/>
                  <a:pt x="645849" y="1409814"/>
                </a:cubicBezTo>
                <a:cubicBezTo>
                  <a:pt x="647996" y="1395858"/>
                  <a:pt x="652065" y="1382242"/>
                  <a:pt x="656123" y="1368717"/>
                </a:cubicBezTo>
                <a:cubicBezTo>
                  <a:pt x="667383" y="1331183"/>
                  <a:pt x="667291" y="1289436"/>
                  <a:pt x="717768" y="1286524"/>
                </a:cubicBezTo>
                <a:cubicBezTo>
                  <a:pt x="881917" y="1277054"/>
                  <a:pt x="1046541" y="1279675"/>
                  <a:pt x="1210928" y="1276250"/>
                </a:cubicBezTo>
                <a:cubicBezTo>
                  <a:pt x="1238326" y="1272825"/>
                  <a:pt x="1266927" y="1274707"/>
                  <a:pt x="1293121" y="1265976"/>
                </a:cubicBezTo>
                <a:cubicBezTo>
                  <a:pt x="1502246" y="1196267"/>
                  <a:pt x="1235810" y="1243340"/>
                  <a:pt x="1436959" y="1214605"/>
                </a:cubicBezTo>
                <a:cubicBezTo>
                  <a:pt x="1443809" y="1207756"/>
                  <a:pt x="1449202" y="1199041"/>
                  <a:pt x="1457508" y="1194057"/>
                </a:cubicBezTo>
                <a:cubicBezTo>
                  <a:pt x="1489274" y="1174998"/>
                  <a:pt x="1599595" y="1173667"/>
                  <a:pt x="1601346" y="1173508"/>
                </a:cubicBezTo>
                <a:cubicBezTo>
                  <a:pt x="1589727" y="917881"/>
                  <a:pt x="1665157" y="965081"/>
                  <a:pt x="1539701" y="937203"/>
                </a:cubicBezTo>
                <a:cubicBezTo>
                  <a:pt x="1525917" y="934140"/>
                  <a:pt x="1512303" y="930354"/>
                  <a:pt x="1498604" y="926929"/>
                </a:cubicBezTo>
                <a:cubicBezTo>
                  <a:pt x="1502029" y="889257"/>
                  <a:pt x="1489417" y="846350"/>
                  <a:pt x="1508879" y="813913"/>
                </a:cubicBezTo>
                <a:cubicBezTo>
                  <a:pt x="1527566" y="782768"/>
                  <a:pt x="1596451" y="772747"/>
                  <a:pt x="1632168" y="762542"/>
                </a:cubicBezTo>
                <a:cubicBezTo>
                  <a:pt x="1642581" y="759567"/>
                  <a:pt x="1652179" y="752886"/>
                  <a:pt x="1662991" y="752268"/>
                </a:cubicBezTo>
                <a:cubicBezTo>
                  <a:pt x="1772457" y="746013"/>
                  <a:pt x="1882173" y="745419"/>
                  <a:pt x="1991764" y="741994"/>
                </a:cubicBezTo>
                <a:cubicBezTo>
                  <a:pt x="2012312" y="735144"/>
                  <a:pt x="2041394" y="739467"/>
                  <a:pt x="2053409" y="721445"/>
                </a:cubicBezTo>
                <a:cubicBezTo>
                  <a:pt x="2060258" y="711171"/>
                  <a:pt x="2067831" y="701344"/>
                  <a:pt x="2073957" y="690623"/>
                </a:cubicBezTo>
                <a:cubicBezTo>
                  <a:pt x="2081556" y="677325"/>
                  <a:pt x="2084701" y="661292"/>
                  <a:pt x="2094506" y="649526"/>
                </a:cubicBezTo>
                <a:cubicBezTo>
                  <a:pt x="2102411" y="640040"/>
                  <a:pt x="2115054" y="635827"/>
                  <a:pt x="2125328" y="628978"/>
                </a:cubicBezTo>
                <a:cubicBezTo>
                  <a:pt x="2179646" y="547500"/>
                  <a:pt x="2150427" y="605648"/>
                  <a:pt x="2125328" y="413221"/>
                </a:cubicBezTo>
                <a:cubicBezTo>
                  <a:pt x="2123069" y="395905"/>
                  <a:pt x="2120576" y="378417"/>
                  <a:pt x="2115054" y="361850"/>
                </a:cubicBezTo>
                <a:cubicBezTo>
                  <a:pt x="2103868" y="328290"/>
                  <a:pt x="2090291" y="312104"/>
                  <a:pt x="2063683" y="289931"/>
                </a:cubicBezTo>
                <a:cubicBezTo>
                  <a:pt x="2054197" y="282026"/>
                  <a:pt x="2043905" y="274905"/>
                  <a:pt x="2032861" y="269383"/>
                </a:cubicBezTo>
                <a:cubicBezTo>
                  <a:pt x="2018117" y="262011"/>
                  <a:pt x="1974114" y="252127"/>
                  <a:pt x="1960941" y="248834"/>
                </a:cubicBezTo>
                <a:cubicBezTo>
                  <a:pt x="1950667" y="241985"/>
                  <a:pt x="1941468" y="233150"/>
                  <a:pt x="1930119" y="228286"/>
                </a:cubicBezTo>
                <a:cubicBezTo>
                  <a:pt x="1917140" y="222724"/>
                  <a:pt x="1901282" y="225018"/>
                  <a:pt x="1889022" y="218012"/>
                </a:cubicBezTo>
                <a:cubicBezTo>
                  <a:pt x="1781279" y="156444"/>
                  <a:pt x="1923611" y="208992"/>
                  <a:pt x="1827377" y="176915"/>
                </a:cubicBezTo>
                <a:cubicBezTo>
                  <a:pt x="1804929" y="143244"/>
                  <a:pt x="1803405" y="152943"/>
                  <a:pt x="1786281" y="146093"/>
                </a:cubicBezTo>
                <a:close/>
              </a:path>
            </a:pathLst>
          </a:custGeom>
          <a:solidFill>
            <a:srgbClr val="DC9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Просветления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214313" y="5214938"/>
            <a:ext cx="2390775" cy="1233487"/>
          </a:xfrm>
          <a:custGeom>
            <a:avLst/>
            <a:gdLst>
              <a:gd name="connsiteX0" fmla="*/ 1420813 w 2390643"/>
              <a:gd name="connsiteY0" fmla="*/ 226031 h 1232898"/>
              <a:gd name="connsiteX1" fmla="*/ 1307797 w 2390643"/>
              <a:gd name="connsiteY1" fmla="*/ 205483 h 1232898"/>
              <a:gd name="connsiteX2" fmla="*/ 1276974 w 2390643"/>
              <a:gd name="connsiteY2" fmla="*/ 184934 h 1232898"/>
              <a:gd name="connsiteX3" fmla="*/ 1246152 w 2390643"/>
              <a:gd name="connsiteY3" fmla="*/ 154112 h 1232898"/>
              <a:gd name="connsiteX4" fmla="*/ 1215329 w 2390643"/>
              <a:gd name="connsiteY4" fmla="*/ 133564 h 1232898"/>
              <a:gd name="connsiteX5" fmla="*/ 1163959 w 2390643"/>
              <a:gd name="connsiteY5" fmla="*/ 82193 h 1232898"/>
              <a:gd name="connsiteX6" fmla="*/ 958476 w 2390643"/>
              <a:gd name="connsiteY6" fmla="*/ 61645 h 1232898"/>
              <a:gd name="connsiteX7" fmla="*/ 896831 w 2390643"/>
              <a:gd name="connsiteY7" fmla="*/ 41096 h 1232898"/>
              <a:gd name="connsiteX8" fmla="*/ 866008 w 2390643"/>
              <a:gd name="connsiteY8" fmla="*/ 20548 h 1232898"/>
              <a:gd name="connsiteX9" fmla="*/ 773541 w 2390643"/>
              <a:gd name="connsiteY9" fmla="*/ 0 h 1232898"/>
              <a:gd name="connsiteX10" fmla="*/ 598880 w 2390643"/>
              <a:gd name="connsiteY10" fmla="*/ 10274 h 1232898"/>
              <a:gd name="connsiteX11" fmla="*/ 568058 w 2390643"/>
              <a:gd name="connsiteY11" fmla="*/ 20548 h 1232898"/>
              <a:gd name="connsiteX12" fmla="*/ 537235 w 2390643"/>
              <a:gd name="connsiteY12" fmla="*/ 51370 h 1232898"/>
              <a:gd name="connsiteX13" fmla="*/ 526961 w 2390643"/>
              <a:gd name="connsiteY13" fmla="*/ 82193 h 1232898"/>
              <a:gd name="connsiteX14" fmla="*/ 547509 w 2390643"/>
              <a:gd name="connsiteY14" fmla="*/ 195209 h 1232898"/>
              <a:gd name="connsiteX15" fmla="*/ 496138 w 2390643"/>
              <a:gd name="connsiteY15" fmla="*/ 236305 h 1232898"/>
              <a:gd name="connsiteX16" fmla="*/ 270107 w 2390643"/>
              <a:gd name="connsiteY16" fmla="*/ 267128 h 1232898"/>
              <a:gd name="connsiteX17" fmla="*/ 239285 w 2390643"/>
              <a:gd name="connsiteY17" fmla="*/ 277402 h 1232898"/>
              <a:gd name="connsiteX18" fmla="*/ 187914 w 2390643"/>
              <a:gd name="connsiteY18" fmla="*/ 287676 h 1232898"/>
              <a:gd name="connsiteX19" fmla="*/ 136543 w 2390643"/>
              <a:gd name="connsiteY19" fmla="*/ 339047 h 1232898"/>
              <a:gd name="connsiteX20" fmla="*/ 105720 w 2390643"/>
              <a:gd name="connsiteY20" fmla="*/ 349321 h 1232898"/>
              <a:gd name="connsiteX21" fmla="*/ 54350 w 2390643"/>
              <a:gd name="connsiteY21" fmla="*/ 390418 h 1232898"/>
              <a:gd name="connsiteX22" fmla="*/ 23527 w 2390643"/>
              <a:gd name="connsiteY22" fmla="*/ 410966 h 1232898"/>
              <a:gd name="connsiteX23" fmla="*/ 2979 w 2390643"/>
              <a:gd name="connsiteY23" fmla="*/ 441788 h 1232898"/>
              <a:gd name="connsiteX24" fmla="*/ 13253 w 2390643"/>
              <a:gd name="connsiteY24" fmla="*/ 647271 h 1232898"/>
              <a:gd name="connsiteX25" fmla="*/ 44076 w 2390643"/>
              <a:gd name="connsiteY25" fmla="*/ 657546 h 1232898"/>
              <a:gd name="connsiteX26" fmla="*/ 74898 w 2390643"/>
              <a:gd name="connsiteY26" fmla="*/ 678094 h 1232898"/>
              <a:gd name="connsiteX27" fmla="*/ 259833 w 2390643"/>
              <a:gd name="connsiteY27" fmla="*/ 688368 h 1232898"/>
              <a:gd name="connsiteX28" fmla="*/ 311204 w 2390643"/>
              <a:gd name="connsiteY28" fmla="*/ 739739 h 1232898"/>
              <a:gd name="connsiteX29" fmla="*/ 300929 w 2390643"/>
              <a:gd name="connsiteY29" fmla="*/ 770561 h 1232898"/>
              <a:gd name="connsiteX30" fmla="*/ 362574 w 2390643"/>
              <a:gd name="connsiteY30" fmla="*/ 821932 h 1232898"/>
              <a:gd name="connsiteX31" fmla="*/ 393397 w 2390643"/>
              <a:gd name="connsiteY31" fmla="*/ 832206 h 1232898"/>
              <a:gd name="connsiteX32" fmla="*/ 465316 w 2390643"/>
              <a:gd name="connsiteY32" fmla="*/ 852755 h 1232898"/>
              <a:gd name="connsiteX33" fmla="*/ 516687 w 2390643"/>
              <a:gd name="connsiteY33" fmla="*/ 893851 h 1232898"/>
              <a:gd name="connsiteX34" fmla="*/ 547509 w 2390643"/>
              <a:gd name="connsiteY34" fmla="*/ 1150705 h 1232898"/>
              <a:gd name="connsiteX35" fmla="*/ 568058 w 2390643"/>
              <a:gd name="connsiteY35" fmla="*/ 1181528 h 1232898"/>
              <a:gd name="connsiteX36" fmla="*/ 660525 w 2390643"/>
              <a:gd name="connsiteY36" fmla="*/ 1232898 h 1232898"/>
              <a:gd name="connsiteX37" fmla="*/ 711896 w 2390643"/>
              <a:gd name="connsiteY37" fmla="*/ 1130157 h 1232898"/>
              <a:gd name="connsiteX38" fmla="*/ 752992 w 2390643"/>
              <a:gd name="connsiteY38" fmla="*/ 1068512 h 1232898"/>
              <a:gd name="connsiteX39" fmla="*/ 783815 w 2390643"/>
              <a:gd name="connsiteY39" fmla="*/ 1037689 h 1232898"/>
              <a:gd name="connsiteX40" fmla="*/ 814637 w 2390643"/>
              <a:gd name="connsiteY40" fmla="*/ 1017141 h 1232898"/>
              <a:gd name="connsiteX41" fmla="*/ 896831 w 2390643"/>
              <a:gd name="connsiteY41" fmla="*/ 1037689 h 1232898"/>
              <a:gd name="connsiteX42" fmla="*/ 917379 w 2390643"/>
              <a:gd name="connsiteY42" fmla="*/ 1058238 h 1232898"/>
              <a:gd name="connsiteX43" fmla="*/ 1040669 w 2390643"/>
              <a:gd name="connsiteY43" fmla="*/ 1078786 h 1232898"/>
              <a:gd name="connsiteX44" fmla="*/ 1071491 w 2390643"/>
              <a:gd name="connsiteY44" fmla="*/ 1089060 h 1232898"/>
              <a:gd name="connsiteX45" fmla="*/ 1205055 w 2390643"/>
              <a:gd name="connsiteY45" fmla="*/ 1109609 h 1232898"/>
              <a:gd name="connsiteX46" fmla="*/ 1266700 w 2390643"/>
              <a:gd name="connsiteY46" fmla="*/ 1130157 h 1232898"/>
              <a:gd name="connsiteX47" fmla="*/ 1297523 w 2390643"/>
              <a:gd name="connsiteY47" fmla="*/ 1140431 h 1232898"/>
              <a:gd name="connsiteX48" fmla="*/ 1739311 w 2390643"/>
              <a:gd name="connsiteY48" fmla="*/ 1119883 h 1232898"/>
              <a:gd name="connsiteX49" fmla="*/ 1770134 w 2390643"/>
              <a:gd name="connsiteY49" fmla="*/ 1058238 h 1232898"/>
              <a:gd name="connsiteX50" fmla="*/ 1821505 w 2390643"/>
              <a:gd name="connsiteY50" fmla="*/ 976045 h 1232898"/>
              <a:gd name="connsiteX51" fmla="*/ 1842053 w 2390643"/>
              <a:gd name="connsiteY51" fmla="*/ 945222 h 1232898"/>
              <a:gd name="connsiteX52" fmla="*/ 2037262 w 2390643"/>
              <a:gd name="connsiteY52" fmla="*/ 904125 h 1232898"/>
              <a:gd name="connsiteX53" fmla="*/ 2068085 w 2390643"/>
              <a:gd name="connsiteY53" fmla="*/ 883577 h 1232898"/>
              <a:gd name="connsiteX54" fmla="*/ 2078359 w 2390643"/>
              <a:gd name="connsiteY54" fmla="*/ 852755 h 1232898"/>
              <a:gd name="connsiteX55" fmla="*/ 2026988 w 2390643"/>
              <a:gd name="connsiteY55" fmla="*/ 739739 h 1232898"/>
              <a:gd name="connsiteX56" fmla="*/ 2016714 w 2390643"/>
              <a:gd name="connsiteY56" fmla="*/ 606175 h 1232898"/>
              <a:gd name="connsiteX57" fmla="*/ 2098907 w 2390643"/>
              <a:gd name="connsiteY57" fmla="*/ 575352 h 1232898"/>
              <a:gd name="connsiteX58" fmla="*/ 2324938 w 2390643"/>
              <a:gd name="connsiteY58" fmla="*/ 554804 h 1232898"/>
              <a:gd name="connsiteX59" fmla="*/ 2386583 w 2390643"/>
              <a:gd name="connsiteY59" fmla="*/ 513707 h 1232898"/>
              <a:gd name="connsiteX60" fmla="*/ 2376309 w 2390643"/>
              <a:gd name="connsiteY60" fmla="*/ 452063 h 1232898"/>
              <a:gd name="connsiteX61" fmla="*/ 2324938 w 2390643"/>
              <a:gd name="connsiteY61" fmla="*/ 400692 h 1232898"/>
              <a:gd name="connsiteX62" fmla="*/ 2283842 w 2390643"/>
              <a:gd name="connsiteY62" fmla="*/ 380143 h 1232898"/>
              <a:gd name="connsiteX63" fmla="*/ 2181100 w 2390643"/>
              <a:gd name="connsiteY63" fmla="*/ 349321 h 1232898"/>
              <a:gd name="connsiteX64" fmla="*/ 2150278 w 2390643"/>
              <a:gd name="connsiteY64" fmla="*/ 339047 h 1232898"/>
              <a:gd name="connsiteX65" fmla="*/ 2098907 w 2390643"/>
              <a:gd name="connsiteY65" fmla="*/ 246579 h 1232898"/>
              <a:gd name="connsiteX66" fmla="*/ 2068085 w 2390643"/>
              <a:gd name="connsiteY66" fmla="*/ 226031 h 1232898"/>
              <a:gd name="connsiteX67" fmla="*/ 1872876 w 2390643"/>
              <a:gd name="connsiteY67" fmla="*/ 205483 h 1232898"/>
              <a:gd name="connsiteX68" fmla="*/ 1790682 w 2390643"/>
              <a:gd name="connsiteY68" fmla="*/ 226031 h 1232898"/>
              <a:gd name="connsiteX69" fmla="*/ 1770134 w 2390643"/>
              <a:gd name="connsiteY69" fmla="*/ 256854 h 1232898"/>
              <a:gd name="connsiteX70" fmla="*/ 1739311 w 2390643"/>
              <a:gd name="connsiteY70" fmla="*/ 277402 h 1232898"/>
              <a:gd name="connsiteX71" fmla="*/ 1544103 w 2390643"/>
              <a:gd name="connsiteY71" fmla="*/ 256854 h 1232898"/>
              <a:gd name="connsiteX72" fmla="*/ 1482458 w 2390643"/>
              <a:gd name="connsiteY72" fmla="*/ 246579 h 1232898"/>
              <a:gd name="connsiteX73" fmla="*/ 1451635 w 2390643"/>
              <a:gd name="connsiteY73" fmla="*/ 236305 h 1232898"/>
              <a:gd name="connsiteX74" fmla="*/ 1369442 w 2390643"/>
              <a:gd name="connsiteY74" fmla="*/ 226031 h 12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390643" h="1232898">
                <a:moveTo>
                  <a:pt x="1420813" y="226031"/>
                </a:moveTo>
                <a:cubicBezTo>
                  <a:pt x="1404149" y="223650"/>
                  <a:pt x="1332017" y="215863"/>
                  <a:pt x="1307797" y="205483"/>
                </a:cubicBezTo>
                <a:cubicBezTo>
                  <a:pt x="1296447" y="200619"/>
                  <a:pt x="1286460" y="192839"/>
                  <a:pt x="1276974" y="184934"/>
                </a:cubicBezTo>
                <a:cubicBezTo>
                  <a:pt x="1265812" y="175632"/>
                  <a:pt x="1257314" y="163414"/>
                  <a:pt x="1246152" y="154112"/>
                </a:cubicBezTo>
                <a:cubicBezTo>
                  <a:pt x="1236666" y="146207"/>
                  <a:pt x="1224622" y="141695"/>
                  <a:pt x="1215329" y="133564"/>
                </a:cubicBezTo>
                <a:cubicBezTo>
                  <a:pt x="1197104" y="117617"/>
                  <a:pt x="1186933" y="89851"/>
                  <a:pt x="1163959" y="82193"/>
                </a:cubicBezTo>
                <a:cubicBezTo>
                  <a:pt x="1077808" y="53477"/>
                  <a:pt x="1143947" y="72555"/>
                  <a:pt x="958476" y="61645"/>
                </a:cubicBezTo>
                <a:cubicBezTo>
                  <a:pt x="937928" y="54795"/>
                  <a:pt x="916624" y="49893"/>
                  <a:pt x="896831" y="41096"/>
                </a:cubicBezTo>
                <a:cubicBezTo>
                  <a:pt x="885547" y="36081"/>
                  <a:pt x="877358" y="25412"/>
                  <a:pt x="866008" y="20548"/>
                </a:cubicBezTo>
                <a:cubicBezTo>
                  <a:pt x="853313" y="15107"/>
                  <a:pt x="782683" y="1828"/>
                  <a:pt x="773541" y="0"/>
                </a:cubicBezTo>
                <a:cubicBezTo>
                  <a:pt x="715321" y="3425"/>
                  <a:pt x="656912" y="4471"/>
                  <a:pt x="598880" y="10274"/>
                </a:cubicBezTo>
                <a:cubicBezTo>
                  <a:pt x="588104" y="11352"/>
                  <a:pt x="577069" y="14541"/>
                  <a:pt x="568058" y="20548"/>
                </a:cubicBezTo>
                <a:cubicBezTo>
                  <a:pt x="555968" y="28608"/>
                  <a:pt x="547509" y="41096"/>
                  <a:pt x="537235" y="51370"/>
                </a:cubicBezTo>
                <a:cubicBezTo>
                  <a:pt x="533810" y="61644"/>
                  <a:pt x="526961" y="71363"/>
                  <a:pt x="526961" y="82193"/>
                </a:cubicBezTo>
                <a:cubicBezTo>
                  <a:pt x="526961" y="140279"/>
                  <a:pt x="533061" y="151863"/>
                  <a:pt x="547509" y="195209"/>
                </a:cubicBezTo>
                <a:cubicBezTo>
                  <a:pt x="530385" y="208908"/>
                  <a:pt x="514942" y="225023"/>
                  <a:pt x="496138" y="236305"/>
                </a:cubicBezTo>
                <a:cubicBezTo>
                  <a:pt x="429612" y="276221"/>
                  <a:pt x="339871" y="263024"/>
                  <a:pt x="270107" y="267128"/>
                </a:cubicBezTo>
                <a:cubicBezTo>
                  <a:pt x="259833" y="270553"/>
                  <a:pt x="249791" y="274775"/>
                  <a:pt x="239285" y="277402"/>
                </a:cubicBezTo>
                <a:cubicBezTo>
                  <a:pt x="222344" y="281637"/>
                  <a:pt x="202888" y="278692"/>
                  <a:pt x="187914" y="287676"/>
                </a:cubicBezTo>
                <a:cubicBezTo>
                  <a:pt x="167148" y="300135"/>
                  <a:pt x="159517" y="331389"/>
                  <a:pt x="136543" y="339047"/>
                </a:cubicBezTo>
                <a:lnTo>
                  <a:pt x="105720" y="349321"/>
                </a:lnTo>
                <a:cubicBezTo>
                  <a:pt x="10843" y="412572"/>
                  <a:pt x="127556" y="331853"/>
                  <a:pt x="54350" y="390418"/>
                </a:cubicBezTo>
                <a:cubicBezTo>
                  <a:pt x="44708" y="398132"/>
                  <a:pt x="33801" y="404117"/>
                  <a:pt x="23527" y="410966"/>
                </a:cubicBezTo>
                <a:cubicBezTo>
                  <a:pt x="16678" y="421240"/>
                  <a:pt x="3515" y="429452"/>
                  <a:pt x="2979" y="441788"/>
                </a:cubicBezTo>
                <a:cubicBezTo>
                  <a:pt x="0" y="510303"/>
                  <a:pt x="421" y="579902"/>
                  <a:pt x="13253" y="647271"/>
                </a:cubicBezTo>
                <a:cubicBezTo>
                  <a:pt x="15279" y="657910"/>
                  <a:pt x="34389" y="652703"/>
                  <a:pt x="44076" y="657546"/>
                </a:cubicBezTo>
                <a:cubicBezTo>
                  <a:pt x="55120" y="663068"/>
                  <a:pt x="62674" y="676348"/>
                  <a:pt x="74898" y="678094"/>
                </a:cubicBezTo>
                <a:cubicBezTo>
                  <a:pt x="136018" y="686825"/>
                  <a:pt x="198188" y="684943"/>
                  <a:pt x="259833" y="688368"/>
                </a:cubicBezTo>
                <a:cubicBezTo>
                  <a:pt x="289236" y="703069"/>
                  <a:pt x="311204" y="701946"/>
                  <a:pt x="311204" y="739739"/>
                </a:cubicBezTo>
                <a:cubicBezTo>
                  <a:pt x="311204" y="750569"/>
                  <a:pt x="304354" y="760287"/>
                  <a:pt x="300929" y="770561"/>
                </a:cubicBezTo>
                <a:cubicBezTo>
                  <a:pt x="322072" y="791704"/>
                  <a:pt x="334081" y="805651"/>
                  <a:pt x="362574" y="821932"/>
                </a:cubicBezTo>
                <a:cubicBezTo>
                  <a:pt x="371977" y="827305"/>
                  <a:pt x="382984" y="829231"/>
                  <a:pt x="393397" y="832206"/>
                </a:cubicBezTo>
                <a:cubicBezTo>
                  <a:pt x="408767" y="836597"/>
                  <a:pt x="448887" y="844540"/>
                  <a:pt x="465316" y="852755"/>
                </a:cubicBezTo>
                <a:cubicBezTo>
                  <a:pt x="491237" y="865716"/>
                  <a:pt x="497574" y="874739"/>
                  <a:pt x="516687" y="893851"/>
                </a:cubicBezTo>
                <a:cubicBezTo>
                  <a:pt x="517488" y="909061"/>
                  <a:pt x="509883" y="1094268"/>
                  <a:pt x="547509" y="1150705"/>
                </a:cubicBezTo>
                <a:cubicBezTo>
                  <a:pt x="554359" y="1160979"/>
                  <a:pt x="558765" y="1173397"/>
                  <a:pt x="568058" y="1181528"/>
                </a:cubicBezTo>
                <a:cubicBezTo>
                  <a:pt x="611538" y="1219573"/>
                  <a:pt x="618192" y="1218787"/>
                  <a:pt x="660525" y="1232898"/>
                </a:cubicBezTo>
                <a:cubicBezTo>
                  <a:pt x="676789" y="1167842"/>
                  <a:pt x="662966" y="1203552"/>
                  <a:pt x="711896" y="1130157"/>
                </a:cubicBezTo>
                <a:lnTo>
                  <a:pt x="752992" y="1068512"/>
                </a:lnTo>
                <a:cubicBezTo>
                  <a:pt x="763266" y="1058238"/>
                  <a:pt x="772653" y="1046991"/>
                  <a:pt x="783815" y="1037689"/>
                </a:cubicBezTo>
                <a:cubicBezTo>
                  <a:pt x="793301" y="1029784"/>
                  <a:pt x="804363" y="1023990"/>
                  <a:pt x="814637" y="1017141"/>
                </a:cubicBezTo>
                <a:cubicBezTo>
                  <a:pt x="825684" y="1019350"/>
                  <a:pt x="881036" y="1028212"/>
                  <a:pt x="896831" y="1037689"/>
                </a:cubicBezTo>
                <a:cubicBezTo>
                  <a:pt x="905137" y="1042673"/>
                  <a:pt x="908715" y="1053906"/>
                  <a:pt x="917379" y="1058238"/>
                </a:cubicBezTo>
                <a:cubicBezTo>
                  <a:pt x="940005" y="1069551"/>
                  <a:pt x="1032959" y="1077822"/>
                  <a:pt x="1040669" y="1078786"/>
                </a:cubicBezTo>
                <a:cubicBezTo>
                  <a:pt x="1050943" y="1082211"/>
                  <a:pt x="1060919" y="1086711"/>
                  <a:pt x="1071491" y="1089060"/>
                </a:cubicBezTo>
                <a:cubicBezTo>
                  <a:pt x="1097139" y="1094760"/>
                  <a:pt x="1182127" y="1106333"/>
                  <a:pt x="1205055" y="1109609"/>
                </a:cubicBezTo>
                <a:lnTo>
                  <a:pt x="1266700" y="1130157"/>
                </a:lnTo>
                <a:lnTo>
                  <a:pt x="1297523" y="1140431"/>
                </a:lnTo>
                <a:cubicBezTo>
                  <a:pt x="1444786" y="1133582"/>
                  <a:pt x="1592791" y="1136163"/>
                  <a:pt x="1739311" y="1119883"/>
                </a:cubicBezTo>
                <a:cubicBezTo>
                  <a:pt x="1752598" y="1118407"/>
                  <a:pt x="1767592" y="1067134"/>
                  <a:pt x="1770134" y="1058238"/>
                </a:cubicBezTo>
                <a:cubicBezTo>
                  <a:pt x="1790975" y="985294"/>
                  <a:pt x="1762372" y="1045034"/>
                  <a:pt x="1821505" y="976045"/>
                </a:cubicBezTo>
                <a:cubicBezTo>
                  <a:pt x="1829541" y="966670"/>
                  <a:pt x="1833322" y="953953"/>
                  <a:pt x="1842053" y="945222"/>
                </a:cubicBezTo>
                <a:cubicBezTo>
                  <a:pt x="1889576" y="897699"/>
                  <a:pt x="1991423" y="909855"/>
                  <a:pt x="2037262" y="904125"/>
                </a:cubicBezTo>
                <a:cubicBezTo>
                  <a:pt x="2047536" y="897276"/>
                  <a:pt x="2060371" y="893219"/>
                  <a:pt x="2068085" y="883577"/>
                </a:cubicBezTo>
                <a:cubicBezTo>
                  <a:pt x="2074850" y="875120"/>
                  <a:pt x="2079340" y="863540"/>
                  <a:pt x="2078359" y="852755"/>
                </a:cubicBezTo>
                <a:cubicBezTo>
                  <a:pt x="2071137" y="773316"/>
                  <a:pt x="2069110" y="781861"/>
                  <a:pt x="2026988" y="739739"/>
                </a:cubicBezTo>
                <a:cubicBezTo>
                  <a:pt x="2011705" y="693890"/>
                  <a:pt x="1988928" y="656190"/>
                  <a:pt x="2016714" y="606175"/>
                </a:cubicBezTo>
                <a:cubicBezTo>
                  <a:pt x="2024130" y="592826"/>
                  <a:pt x="2085649" y="576882"/>
                  <a:pt x="2098907" y="575352"/>
                </a:cubicBezTo>
                <a:cubicBezTo>
                  <a:pt x="2174063" y="566680"/>
                  <a:pt x="2249594" y="561653"/>
                  <a:pt x="2324938" y="554804"/>
                </a:cubicBezTo>
                <a:cubicBezTo>
                  <a:pt x="2345486" y="541105"/>
                  <a:pt x="2390643" y="538067"/>
                  <a:pt x="2386583" y="513707"/>
                </a:cubicBezTo>
                <a:cubicBezTo>
                  <a:pt x="2383158" y="493159"/>
                  <a:pt x="2382896" y="471825"/>
                  <a:pt x="2376309" y="452063"/>
                </a:cubicBezTo>
                <a:cubicBezTo>
                  <a:pt x="2367444" y="425469"/>
                  <a:pt x="2347503" y="413586"/>
                  <a:pt x="2324938" y="400692"/>
                </a:cubicBezTo>
                <a:cubicBezTo>
                  <a:pt x="2311640" y="393093"/>
                  <a:pt x="2298062" y="385831"/>
                  <a:pt x="2283842" y="380143"/>
                </a:cubicBezTo>
                <a:cubicBezTo>
                  <a:pt x="2222807" y="355729"/>
                  <a:pt x="2234079" y="364458"/>
                  <a:pt x="2181100" y="349321"/>
                </a:cubicBezTo>
                <a:cubicBezTo>
                  <a:pt x="2170687" y="346346"/>
                  <a:pt x="2160552" y="342472"/>
                  <a:pt x="2150278" y="339047"/>
                </a:cubicBezTo>
                <a:cubicBezTo>
                  <a:pt x="2064784" y="253553"/>
                  <a:pt x="2182716" y="380674"/>
                  <a:pt x="2098907" y="246579"/>
                </a:cubicBezTo>
                <a:cubicBezTo>
                  <a:pt x="2092363" y="236108"/>
                  <a:pt x="2079998" y="229280"/>
                  <a:pt x="2068085" y="226031"/>
                </a:cubicBezTo>
                <a:cubicBezTo>
                  <a:pt x="2045637" y="219909"/>
                  <a:pt x="1880115" y="206141"/>
                  <a:pt x="1872876" y="205483"/>
                </a:cubicBezTo>
                <a:cubicBezTo>
                  <a:pt x="1845478" y="212332"/>
                  <a:pt x="1815942" y="213401"/>
                  <a:pt x="1790682" y="226031"/>
                </a:cubicBezTo>
                <a:cubicBezTo>
                  <a:pt x="1779638" y="231553"/>
                  <a:pt x="1778865" y="248123"/>
                  <a:pt x="1770134" y="256854"/>
                </a:cubicBezTo>
                <a:cubicBezTo>
                  <a:pt x="1761403" y="265585"/>
                  <a:pt x="1749585" y="270553"/>
                  <a:pt x="1739311" y="277402"/>
                </a:cubicBezTo>
                <a:lnTo>
                  <a:pt x="1544103" y="256854"/>
                </a:lnTo>
                <a:cubicBezTo>
                  <a:pt x="1523420" y="254372"/>
                  <a:pt x="1502794" y="251098"/>
                  <a:pt x="1482458" y="246579"/>
                </a:cubicBezTo>
                <a:cubicBezTo>
                  <a:pt x="1471886" y="244230"/>
                  <a:pt x="1462255" y="238429"/>
                  <a:pt x="1451635" y="236305"/>
                </a:cubicBezTo>
                <a:cubicBezTo>
                  <a:pt x="1397842" y="225547"/>
                  <a:pt x="1400890" y="226031"/>
                  <a:pt x="1369442" y="226031"/>
                </a:cubicBezTo>
              </a:path>
            </a:pathLst>
          </a:custGeom>
          <a:solidFill>
            <a:srgbClr val="9933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Bookman Old Style" pitchFamily="18" charset="0"/>
                <a:hlinkClick r:id="rId3" action="ppaction://hlinkfile"/>
              </a:rPr>
              <a:t>О-в Радости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786063" y="1143000"/>
            <a:ext cx="2286000" cy="2740025"/>
          </a:xfrm>
          <a:custGeom>
            <a:avLst/>
            <a:gdLst>
              <a:gd name="connsiteX0" fmla="*/ 2024009 w 2385601"/>
              <a:gd name="connsiteY0" fmla="*/ 20549 h 2739531"/>
              <a:gd name="connsiteX1" fmla="*/ 1993186 w 2385601"/>
              <a:gd name="connsiteY1" fmla="*/ 41097 h 2739531"/>
              <a:gd name="connsiteX2" fmla="*/ 1972638 w 2385601"/>
              <a:gd name="connsiteY2" fmla="*/ 82193 h 2739531"/>
              <a:gd name="connsiteX3" fmla="*/ 1952089 w 2385601"/>
              <a:gd name="connsiteY3" fmla="*/ 174661 h 2739531"/>
              <a:gd name="connsiteX4" fmla="*/ 1869896 w 2385601"/>
              <a:gd name="connsiteY4" fmla="*/ 277402 h 2739531"/>
              <a:gd name="connsiteX5" fmla="*/ 1849348 w 2385601"/>
              <a:gd name="connsiteY5" fmla="*/ 308225 h 2739531"/>
              <a:gd name="connsiteX6" fmla="*/ 1191802 w 2385601"/>
              <a:gd name="connsiteY6" fmla="*/ 318499 h 2739531"/>
              <a:gd name="connsiteX7" fmla="*/ 1160979 w 2385601"/>
              <a:gd name="connsiteY7" fmla="*/ 349322 h 2739531"/>
              <a:gd name="connsiteX8" fmla="*/ 1150705 w 2385601"/>
              <a:gd name="connsiteY8" fmla="*/ 380144 h 2739531"/>
              <a:gd name="connsiteX9" fmla="*/ 1119883 w 2385601"/>
              <a:gd name="connsiteY9" fmla="*/ 400692 h 2739531"/>
              <a:gd name="connsiteX10" fmla="*/ 1078786 w 2385601"/>
              <a:gd name="connsiteY10" fmla="*/ 410966 h 2739531"/>
              <a:gd name="connsiteX11" fmla="*/ 914400 w 2385601"/>
              <a:gd name="connsiteY11" fmla="*/ 421241 h 2739531"/>
              <a:gd name="connsiteX12" fmla="*/ 821932 w 2385601"/>
              <a:gd name="connsiteY12" fmla="*/ 441789 h 2739531"/>
              <a:gd name="connsiteX13" fmla="*/ 791110 w 2385601"/>
              <a:gd name="connsiteY13" fmla="*/ 472611 h 2739531"/>
              <a:gd name="connsiteX14" fmla="*/ 780836 w 2385601"/>
              <a:gd name="connsiteY14" fmla="*/ 883578 h 2739531"/>
              <a:gd name="connsiteX15" fmla="*/ 760287 w 2385601"/>
              <a:gd name="connsiteY15" fmla="*/ 904126 h 2739531"/>
              <a:gd name="connsiteX16" fmla="*/ 719191 w 2385601"/>
              <a:gd name="connsiteY16" fmla="*/ 955497 h 2739531"/>
              <a:gd name="connsiteX17" fmla="*/ 698642 w 2385601"/>
              <a:gd name="connsiteY17" fmla="*/ 986319 h 2739531"/>
              <a:gd name="connsiteX18" fmla="*/ 657546 w 2385601"/>
              <a:gd name="connsiteY18" fmla="*/ 996593 h 2739531"/>
              <a:gd name="connsiteX19" fmla="*/ 585627 w 2385601"/>
              <a:gd name="connsiteY19" fmla="*/ 1027416 h 2739531"/>
              <a:gd name="connsiteX20" fmla="*/ 339047 w 2385601"/>
              <a:gd name="connsiteY20" fmla="*/ 996593 h 2739531"/>
              <a:gd name="connsiteX21" fmla="*/ 297950 w 2385601"/>
              <a:gd name="connsiteY21" fmla="*/ 965771 h 2739531"/>
              <a:gd name="connsiteX22" fmla="*/ 256854 w 2385601"/>
              <a:gd name="connsiteY22" fmla="*/ 893852 h 2739531"/>
              <a:gd name="connsiteX23" fmla="*/ 267128 w 2385601"/>
              <a:gd name="connsiteY23" fmla="*/ 832207 h 2739531"/>
              <a:gd name="connsiteX24" fmla="*/ 297950 w 2385601"/>
              <a:gd name="connsiteY24" fmla="*/ 801384 h 2739531"/>
              <a:gd name="connsiteX25" fmla="*/ 308224 w 2385601"/>
              <a:gd name="connsiteY25" fmla="*/ 770562 h 2739531"/>
              <a:gd name="connsiteX26" fmla="*/ 349321 w 2385601"/>
              <a:gd name="connsiteY26" fmla="*/ 698643 h 2739531"/>
              <a:gd name="connsiteX27" fmla="*/ 339047 w 2385601"/>
              <a:gd name="connsiteY27" fmla="*/ 647272 h 2739531"/>
              <a:gd name="connsiteX28" fmla="*/ 246579 w 2385601"/>
              <a:gd name="connsiteY28" fmla="*/ 698643 h 2739531"/>
              <a:gd name="connsiteX29" fmla="*/ 236305 w 2385601"/>
              <a:gd name="connsiteY29" fmla="*/ 729465 h 2739531"/>
              <a:gd name="connsiteX30" fmla="*/ 226031 w 2385601"/>
              <a:gd name="connsiteY30" fmla="*/ 780836 h 2739531"/>
              <a:gd name="connsiteX31" fmla="*/ 164386 w 2385601"/>
              <a:gd name="connsiteY31" fmla="*/ 791110 h 2739531"/>
              <a:gd name="connsiteX32" fmla="*/ 92467 w 2385601"/>
              <a:gd name="connsiteY32" fmla="*/ 863029 h 2739531"/>
              <a:gd name="connsiteX33" fmla="*/ 71919 w 2385601"/>
              <a:gd name="connsiteY33" fmla="*/ 883578 h 2739531"/>
              <a:gd name="connsiteX34" fmla="*/ 51370 w 2385601"/>
              <a:gd name="connsiteY34" fmla="*/ 924674 h 2739531"/>
              <a:gd name="connsiteX35" fmla="*/ 30822 w 2385601"/>
              <a:gd name="connsiteY35" fmla="*/ 955497 h 2739531"/>
              <a:gd name="connsiteX36" fmla="*/ 51370 w 2385601"/>
              <a:gd name="connsiteY36" fmla="*/ 1047964 h 2739531"/>
              <a:gd name="connsiteX37" fmla="*/ 102741 w 2385601"/>
              <a:gd name="connsiteY37" fmla="*/ 1099335 h 2739531"/>
              <a:gd name="connsiteX38" fmla="*/ 123289 w 2385601"/>
              <a:gd name="connsiteY38" fmla="*/ 1181528 h 2739531"/>
              <a:gd name="connsiteX39" fmla="*/ 82193 w 2385601"/>
              <a:gd name="connsiteY39" fmla="*/ 1356189 h 2739531"/>
              <a:gd name="connsiteX40" fmla="*/ 41096 w 2385601"/>
              <a:gd name="connsiteY40" fmla="*/ 1407560 h 2739531"/>
              <a:gd name="connsiteX41" fmla="*/ 20548 w 2385601"/>
              <a:gd name="connsiteY41" fmla="*/ 1438382 h 2739531"/>
              <a:gd name="connsiteX42" fmla="*/ 0 w 2385601"/>
              <a:gd name="connsiteY42" fmla="*/ 1510301 h 2739531"/>
              <a:gd name="connsiteX43" fmla="*/ 30822 w 2385601"/>
              <a:gd name="connsiteY43" fmla="*/ 1571946 h 2739531"/>
              <a:gd name="connsiteX44" fmla="*/ 51370 w 2385601"/>
              <a:gd name="connsiteY44" fmla="*/ 1592495 h 2739531"/>
              <a:gd name="connsiteX45" fmla="*/ 113015 w 2385601"/>
              <a:gd name="connsiteY45" fmla="*/ 1602769 h 2739531"/>
              <a:gd name="connsiteX46" fmla="*/ 154112 w 2385601"/>
              <a:gd name="connsiteY46" fmla="*/ 1664414 h 2739531"/>
              <a:gd name="connsiteX47" fmla="*/ 164386 w 2385601"/>
              <a:gd name="connsiteY47" fmla="*/ 1715784 h 2739531"/>
              <a:gd name="connsiteX48" fmla="*/ 184934 w 2385601"/>
              <a:gd name="connsiteY48" fmla="*/ 1767155 h 2739531"/>
              <a:gd name="connsiteX49" fmla="*/ 205483 w 2385601"/>
              <a:gd name="connsiteY49" fmla="*/ 1890445 h 2739531"/>
              <a:gd name="connsiteX50" fmla="*/ 215757 w 2385601"/>
              <a:gd name="connsiteY50" fmla="*/ 1921268 h 2739531"/>
              <a:gd name="connsiteX51" fmla="*/ 297950 w 2385601"/>
              <a:gd name="connsiteY51" fmla="*/ 2003461 h 2739531"/>
              <a:gd name="connsiteX52" fmla="*/ 328773 w 2385601"/>
              <a:gd name="connsiteY52" fmla="*/ 2034283 h 2739531"/>
              <a:gd name="connsiteX53" fmla="*/ 328773 w 2385601"/>
              <a:gd name="connsiteY53" fmla="*/ 2414427 h 2739531"/>
              <a:gd name="connsiteX54" fmla="*/ 287676 w 2385601"/>
              <a:gd name="connsiteY54" fmla="*/ 2496620 h 2739531"/>
              <a:gd name="connsiteX55" fmla="*/ 256854 w 2385601"/>
              <a:gd name="connsiteY55" fmla="*/ 2558265 h 2739531"/>
              <a:gd name="connsiteX56" fmla="*/ 226031 w 2385601"/>
              <a:gd name="connsiteY56" fmla="*/ 2578814 h 2739531"/>
              <a:gd name="connsiteX57" fmla="*/ 164386 w 2385601"/>
              <a:gd name="connsiteY57" fmla="*/ 2650733 h 2739531"/>
              <a:gd name="connsiteX58" fmla="*/ 133564 w 2385601"/>
              <a:gd name="connsiteY58" fmla="*/ 2681555 h 2739531"/>
              <a:gd name="connsiteX59" fmla="*/ 308224 w 2385601"/>
              <a:gd name="connsiteY59" fmla="*/ 2702104 h 2739531"/>
              <a:gd name="connsiteX60" fmla="*/ 369869 w 2385601"/>
              <a:gd name="connsiteY60" fmla="*/ 2661007 h 2739531"/>
              <a:gd name="connsiteX61" fmla="*/ 400692 w 2385601"/>
              <a:gd name="connsiteY61" fmla="*/ 2640459 h 2739531"/>
              <a:gd name="connsiteX62" fmla="*/ 421240 w 2385601"/>
              <a:gd name="connsiteY62" fmla="*/ 2599362 h 2739531"/>
              <a:gd name="connsiteX63" fmla="*/ 452062 w 2385601"/>
              <a:gd name="connsiteY63" fmla="*/ 2568540 h 2739531"/>
              <a:gd name="connsiteX64" fmla="*/ 462337 w 2385601"/>
              <a:gd name="connsiteY64" fmla="*/ 2527443 h 2739531"/>
              <a:gd name="connsiteX65" fmla="*/ 493159 w 2385601"/>
              <a:gd name="connsiteY65" fmla="*/ 2414427 h 2739531"/>
              <a:gd name="connsiteX66" fmla="*/ 503433 w 2385601"/>
              <a:gd name="connsiteY66" fmla="*/ 2332234 h 2739531"/>
              <a:gd name="connsiteX67" fmla="*/ 544530 w 2385601"/>
              <a:gd name="connsiteY67" fmla="*/ 2178122 h 2739531"/>
              <a:gd name="connsiteX68" fmla="*/ 565078 w 2385601"/>
              <a:gd name="connsiteY68" fmla="*/ 2157573 h 2739531"/>
              <a:gd name="connsiteX69" fmla="*/ 585627 w 2385601"/>
              <a:gd name="connsiteY69" fmla="*/ 2126751 h 2739531"/>
              <a:gd name="connsiteX70" fmla="*/ 616449 w 2385601"/>
              <a:gd name="connsiteY70" fmla="*/ 2106202 h 2739531"/>
              <a:gd name="connsiteX71" fmla="*/ 657546 w 2385601"/>
              <a:gd name="connsiteY71" fmla="*/ 2075380 h 2739531"/>
              <a:gd name="connsiteX72" fmla="*/ 708916 w 2385601"/>
              <a:gd name="connsiteY72" fmla="*/ 2024009 h 2739531"/>
              <a:gd name="connsiteX73" fmla="*/ 729465 w 2385601"/>
              <a:gd name="connsiteY73" fmla="*/ 2003461 h 2739531"/>
              <a:gd name="connsiteX74" fmla="*/ 780836 w 2385601"/>
              <a:gd name="connsiteY74" fmla="*/ 1993187 h 2739531"/>
              <a:gd name="connsiteX75" fmla="*/ 811658 w 2385601"/>
              <a:gd name="connsiteY75" fmla="*/ 1972638 h 2739531"/>
              <a:gd name="connsiteX76" fmla="*/ 842480 w 2385601"/>
              <a:gd name="connsiteY76" fmla="*/ 1941816 h 2739531"/>
              <a:gd name="connsiteX77" fmla="*/ 883577 w 2385601"/>
              <a:gd name="connsiteY77" fmla="*/ 1931542 h 2739531"/>
              <a:gd name="connsiteX78" fmla="*/ 965770 w 2385601"/>
              <a:gd name="connsiteY78" fmla="*/ 1900719 h 2739531"/>
              <a:gd name="connsiteX79" fmla="*/ 1027415 w 2385601"/>
              <a:gd name="connsiteY79" fmla="*/ 1880171 h 2739531"/>
              <a:gd name="connsiteX80" fmla="*/ 1099334 w 2385601"/>
              <a:gd name="connsiteY80" fmla="*/ 1859623 h 2739531"/>
              <a:gd name="connsiteX81" fmla="*/ 1140431 w 2385601"/>
              <a:gd name="connsiteY81" fmla="*/ 1849349 h 2739531"/>
              <a:gd name="connsiteX82" fmla="*/ 1150705 w 2385601"/>
              <a:gd name="connsiteY82" fmla="*/ 1808252 h 2739531"/>
              <a:gd name="connsiteX83" fmla="*/ 1181528 w 2385601"/>
              <a:gd name="connsiteY83" fmla="*/ 1818526 h 2739531"/>
              <a:gd name="connsiteX84" fmla="*/ 1222624 w 2385601"/>
              <a:gd name="connsiteY84" fmla="*/ 1839074 h 2739531"/>
              <a:gd name="connsiteX85" fmla="*/ 1263721 w 2385601"/>
              <a:gd name="connsiteY85" fmla="*/ 1890445 h 2739531"/>
              <a:gd name="connsiteX86" fmla="*/ 1335640 w 2385601"/>
              <a:gd name="connsiteY86" fmla="*/ 1921268 h 2739531"/>
              <a:gd name="connsiteX87" fmla="*/ 1366462 w 2385601"/>
              <a:gd name="connsiteY87" fmla="*/ 1952090 h 2739531"/>
              <a:gd name="connsiteX88" fmla="*/ 1407559 w 2385601"/>
              <a:gd name="connsiteY88" fmla="*/ 1962364 h 2739531"/>
              <a:gd name="connsiteX89" fmla="*/ 1438382 w 2385601"/>
              <a:gd name="connsiteY89" fmla="*/ 1972638 h 2739531"/>
              <a:gd name="connsiteX90" fmla="*/ 1530849 w 2385601"/>
              <a:gd name="connsiteY90" fmla="*/ 2013735 h 2739531"/>
              <a:gd name="connsiteX91" fmla="*/ 1582220 w 2385601"/>
              <a:gd name="connsiteY91" fmla="*/ 2024009 h 2739531"/>
              <a:gd name="connsiteX92" fmla="*/ 1613042 w 2385601"/>
              <a:gd name="connsiteY92" fmla="*/ 2034283 h 2739531"/>
              <a:gd name="connsiteX93" fmla="*/ 1797977 w 2385601"/>
              <a:gd name="connsiteY93" fmla="*/ 2054832 h 2739531"/>
              <a:gd name="connsiteX94" fmla="*/ 1859622 w 2385601"/>
              <a:gd name="connsiteY94" fmla="*/ 2044558 h 2739531"/>
              <a:gd name="connsiteX95" fmla="*/ 1880170 w 2385601"/>
              <a:gd name="connsiteY95" fmla="*/ 2024009 h 2739531"/>
              <a:gd name="connsiteX96" fmla="*/ 1921267 w 2385601"/>
              <a:gd name="connsiteY96" fmla="*/ 1869897 h 2739531"/>
              <a:gd name="connsiteX97" fmla="*/ 1982912 w 2385601"/>
              <a:gd name="connsiteY97" fmla="*/ 1880171 h 2739531"/>
              <a:gd name="connsiteX98" fmla="*/ 2044557 w 2385601"/>
              <a:gd name="connsiteY98" fmla="*/ 1900719 h 2739531"/>
              <a:gd name="connsiteX99" fmla="*/ 2075379 w 2385601"/>
              <a:gd name="connsiteY99" fmla="*/ 1921268 h 2739531"/>
              <a:gd name="connsiteX100" fmla="*/ 2157573 w 2385601"/>
              <a:gd name="connsiteY100" fmla="*/ 1993187 h 2739531"/>
              <a:gd name="connsiteX101" fmla="*/ 2219218 w 2385601"/>
              <a:gd name="connsiteY101" fmla="*/ 2013735 h 2739531"/>
              <a:gd name="connsiteX102" fmla="*/ 2280862 w 2385601"/>
              <a:gd name="connsiteY102" fmla="*/ 2044558 h 2739531"/>
              <a:gd name="connsiteX103" fmla="*/ 2291137 w 2385601"/>
              <a:gd name="connsiteY103" fmla="*/ 2003461 h 2739531"/>
              <a:gd name="connsiteX104" fmla="*/ 2332233 w 2385601"/>
              <a:gd name="connsiteY104" fmla="*/ 1993187 h 2739531"/>
              <a:gd name="connsiteX105" fmla="*/ 2383604 w 2385601"/>
              <a:gd name="connsiteY105" fmla="*/ 1941816 h 2739531"/>
              <a:gd name="connsiteX106" fmla="*/ 2373330 w 2385601"/>
              <a:gd name="connsiteY106" fmla="*/ 1900719 h 2739531"/>
              <a:gd name="connsiteX107" fmla="*/ 2321959 w 2385601"/>
              <a:gd name="connsiteY107" fmla="*/ 1808252 h 2739531"/>
              <a:gd name="connsiteX108" fmla="*/ 2260314 w 2385601"/>
              <a:gd name="connsiteY108" fmla="*/ 1746607 h 2739531"/>
              <a:gd name="connsiteX109" fmla="*/ 2239766 w 2385601"/>
              <a:gd name="connsiteY109" fmla="*/ 1571946 h 2739531"/>
              <a:gd name="connsiteX110" fmla="*/ 2229492 w 2385601"/>
              <a:gd name="connsiteY110" fmla="*/ 1428108 h 2739531"/>
              <a:gd name="connsiteX111" fmla="*/ 2188395 w 2385601"/>
              <a:gd name="connsiteY111" fmla="*/ 1407560 h 2739531"/>
              <a:gd name="connsiteX112" fmla="*/ 2167847 w 2385601"/>
              <a:gd name="connsiteY112" fmla="*/ 1376737 h 2739531"/>
              <a:gd name="connsiteX113" fmla="*/ 2147298 w 2385601"/>
              <a:gd name="connsiteY113" fmla="*/ 1356189 h 2739531"/>
              <a:gd name="connsiteX114" fmla="*/ 2126750 w 2385601"/>
              <a:gd name="connsiteY114" fmla="*/ 1315092 h 2739531"/>
              <a:gd name="connsiteX115" fmla="*/ 2065105 w 2385601"/>
              <a:gd name="connsiteY115" fmla="*/ 986319 h 2739531"/>
              <a:gd name="connsiteX116" fmla="*/ 2034283 w 2385601"/>
              <a:gd name="connsiteY116" fmla="*/ 955497 h 2739531"/>
              <a:gd name="connsiteX117" fmla="*/ 1982912 w 2385601"/>
              <a:gd name="connsiteY117" fmla="*/ 945223 h 2739531"/>
              <a:gd name="connsiteX118" fmla="*/ 1931541 w 2385601"/>
              <a:gd name="connsiteY118" fmla="*/ 924674 h 2739531"/>
              <a:gd name="connsiteX119" fmla="*/ 1869896 w 2385601"/>
              <a:gd name="connsiteY119" fmla="*/ 883578 h 2739531"/>
              <a:gd name="connsiteX120" fmla="*/ 1808251 w 2385601"/>
              <a:gd name="connsiteY120" fmla="*/ 832207 h 2739531"/>
              <a:gd name="connsiteX121" fmla="*/ 1787703 w 2385601"/>
              <a:gd name="connsiteY121" fmla="*/ 801384 h 2739531"/>
              <a:gd name="connsiteX122" fmla="*/ 1797977 w 2385601"/>
              <a:gd name="connsiteY122" fmla="*/ 595901 h 2739531"/>
              <a:gd name="connsiteX123" fmla="*/ 1828800 w 2385601"/>
              <a:gd name="connsiteY123" fmla="*/ 585627 h 2739531"/>
              <a:gd name="connsiteX124" fmla="*/ 1869896 w 2385601"/>
              <a:gd name="connsiteY124" fmla="*/ 534256 h 2739531"/>
              <a:gd name="connsiteX125" fmla="*/ 2095928 w 2385601"/>
              <a:gd name="connsiteY125" fmla="*/ 493160 h 2739531"/>
              <a:gd name="connsiteX126" fmla="*/ 2188395 w 2385601"/>
              <a:gd name="connsiteY126" fmla="*/ 472611 h 2739531"/>
              <a:gd name="connsiteX127" fmla="*/ 2270588 w 2385601"/>
              <a:gd name="connsiteY127" fmla="*/ 441789 h 2739531"/>
              <a:gd name="connsiteX128" fmla="*/ 2301411 w 2385601"/>
              <a:gd name="connsiteY128" fmla="*/ 431515 h 2739531"/>
              <a:gd name="connsiteX129" fmla="*/ 2332233 w 2385601"/>
              <a:gd name="connsiteY129" fmla="*/ 410966 h 2739531"/>
              <a:gd name="connsiteX130" fmla="*/ 2342507 w 2385601"/>
              <a:gd name="connsiteY130" fmla="*/ 380144 h 2739531"/>
              <a:gd name="connsiteX131" fmla="*/ 2332233 w 2385601"/>
              <a:gd name="connsiteY131" fmla="*/ 256854 h 2739531"/>
              <a:gd name="connsiteX132" fmla="*/ 2260314 w 2385601"/>
              <a:gd name="connsiteY132" fmla="*/ 215758 h 2739531"/>
              <a:gd name="connsiteX133" fmla="*/ 2239766 w 2385601"/>
              <a:gd name="connsiteY133" fmla="*/ 195209 h 2739531"/>
              <a:gd name="connsiteX134" fmla="*/ 2219218 w 2385601"/>
              <a:gd name="connsiteY134" fmla="*/ 164387 h 2739531"/>
              <a:gd name="connsiteX135" fmla="*/ 2188395 w 2385601"/>
              <a:gd name="connsiteY135" fmla="*/ 143838 h 2739531"/>
              <a:gd name="connsiteX136" fmla="*/ 2126750 w 2385601"/>
              <a:gd name="connsiteY136" fmla="*/ 82193 h 2739531"/>
              <a:gd name="connsiteX137" fmla="*/ 2095928 w 2385601"/>
              <a:gd name="connsiteY137" fmla="*/ 51371 h 2739531"/>
              <a:gd name="connsiteX138" fmla="*/ 2075379 w 2385601"/>
              <a:gd name="connsiteY138" fmla="*/ 30823 h 2739531"/>
              <a:gd name="connsiteX139" fmla="*/ 2054831 w 2385601"/>
              <a:gd name="connsiteY139" fmla="*/ 0 h 2739531"/>
              <a:gd name="connsiteX140" fmla="*/ 2024009 w 2385601"/>
              <a:gd name="connsiteY140" fmla="*/ 61645 h 2739531"/>
              <a:gd name="connsiteX141" fmla="*/ 1993186 w 2385601"/>
              <a:gd name="connsiteY141" fmla="*/ 71919 h 2739531"/>
              <a:gd name="connsiteX142" fmla="*/ 1982912 w 2385601"/>
              <a:gd name="connsiteY142" fmla="*/ 102742 h 273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385601" h="2739531">
                <a:moveTo>
                  <a:pt x="2024009" y="20549"/>
                </a:moveTo>
                <a:cubicBezTo>
                  <a:pt x="2013735" y="27398"/>
                  <a:pt x="2001091" y="31611"/>
                  <a:pt x="1993186" y="41097"/>
                </a:cubicBezTo>
                <a:cubicBezTo>
                  <a:pt x="1983381" y="52863"/>
                  <a:pt x="1977039" y="67523"/>
                  <a:pt x="1972638" y="82193"/>
                </a:cubicBezTo>
                <a:cubicBezTo>
                  <a:pt x="1960796" y="121666"/>
                  <a:pt x="1968841" y="141156"/>
                  <a:pt x="1952089" y="174661"/>
                </a:cubicBezTo>
                <a:cubicBezTo>
                  <a:pt x="1883643" y="311552"/>
                  <a:pt x="1965904" y="133385"/>
                  <a:pt x="1869896" y="277402"/>
                </a:cubicBezTo>
                <a:cubicBezTo>
                  <a:pt x="1863047" y="287676"/>
                  <a:pt x="1861673" y="307478"/>
                  <a:pt x="1849348" y="308225"/>
                </a:cubicBezTo>
                <a:cubicBezTo>
                  <a:pt x="1630541" y="321486"/>
                  <a:pt x="1410984" y="315074"/>
                  <a:pt x="1191802" y="318499"/>
                </a:cubicBezTo>
                <a:cubicBezTo>
                  <a:pt x="1181528" y="328773"/>
                  <a:pt x="1169039" y="337232"/>
                  <a:pt x="1160979" y="349322"/>
                </a:cubicBezTo>
                <a:cubicBezTo>
                  <a:pt x="1154972" y="358333"/>
                  <a:pt x="1157470" y="371687"/>
                  <a:pt x="1150705" y="380144"/>
                </a:cubicBezTo>
                <a:cubicBezTo>
                  <a:pt x="1142991" y="389786"/>
                  <a:pt x="1131232" y="395828"/>
                  <a:pt x="1119883" y="400692"/>
                </a:cubicBezTo>
                <a:cubicBezTo>
                  <a:pt x="1106904" y="406254"/>
                  <a:pt x="1092837" y="409561"/>
                  <a:pt x="1078786" y="410966"/>
                </a:cubicBezTo>
                <a:cubicBezTo>
                  <a:pt x="1024156" y="416429"/>
                  <a:pt x="969195" y="417816"/>
                  <a:pt x="914400" y="421241"/>
                </a:cubicBezTo>
                <a:cubicBezTo>
                  <a:pt x="906942" y="422484"/>
                  <a:pt x="838793" y="430548"/>
                  <a:pt x="821932" y="441789"/>
                </a:cubicBezTo>
                <a:cubicBezTo>
                  <a:pt x="809843" y="449848"/>
                  <a:pt x="801384" y="462337"/>
                  <a:pt x="791110" y="472611"/>
                </a:cubicBezTo>
                <a:cubicBezTo>
                  <a:pt x="787685" y="609600"/>
                  <a:pt x="790599" y="746894"/>
                  <a:pt x="780836" y="883578"/>
                </a:cubicBezTo>
                <a:cubicBezTo>
                  <a:pt x="780146" y="893240"/>
                  <a:pt x="765271" y="895820"/>
                  <a:pt x="760287" y="904126"/>
                </a:cubicBezTo>
                <a:cubicBezTo>
                  <a:pt x="727201" y="959268"/>
                  <a:pt x="780581" y="914571"/>
                  <a:pt x="719191" y="955497"/>
                </a:cubicBezTo>
                <a:cubicBezTo>
                  <a:pt x="712341" y="965771"/>
                  <a:pt x="708916" y="979470"/>
                  <a:pt x="698642" y="986319"/>
                </a:cubicBezTo>
                <a:cubicBezTo>
                  <a:pt x="686893" y="994151"/>
                  <a:pt x="670816" y="991767"/>
                  <a:pt x="657546" y="996593"/>
                </a:cubicBezTo>
                <a:cubicBezTo>
                  <a:pt x="633034" y="1005506"/>
                  <a:pt x="609600" y="1017142"/>
                  <a:pt x="585627" y="1027416"/>
                </a:cubicBezTo>
                <a:cubicBezTo>
                  <a:pt x="395301" y="1018353"/>
                  <a:pt x="423300" y="1056774"/>
                  <a:pt x="339047" y="996593"/>
                </a:cubicBezTo>
                <a:cubicBezTo>
                  <a:pt x="325113" y="986640"/>
                  <a:pt x="311649" y="976045"/>
                  <a:pt x="297950" y="965771"/>
                </a:cubicBezTo>
                <a:cubicBezTo>
                  <a:pt x="288688" y="951878"/>
                  <a:pt x="258388" y="909189"/>
                  <a:pt x="256854" y="893852"/>
                </a:cubicBezTo>
                <a:cubicBezTo>
                  <a:pt x="254781" y="873124"/>
                  <a:pt x="258668" y="851243"/>
                  <a:pt x="267128" y="832207"/>
                </a:cubicBezTo>
                <a:cubicBezTo>
                  <a:pt x="273029" y="818929"/>
                  <a:pt x="287676" y="811658"/>
                  <a:pt x="297950" y="801384"/>
                </a:cubicBezTo>
                <a:cubicBezTo>
                  <a:pt x="301375" y="791110"/>
                  <a:pt x="302851" y="779965"/>
                  <a:pt x="308224" y="770562"/>
                </a:cubicBezTo>
                <a:cubicBezTo>
                  <a:pt x="357985" y="683482"/>
                  <a:pt x="325765" y="769312"/>
                  <a:pt x="349321" y="698643"/>
                </a:cubicBezTo>
                <a:cubicBezTo>
                  <a:pt x="345896" y="681519"/>
                  <a:pt x="355005" y="654364"/>
                  <a:pt x="339047" y="647272"/>
                </a:cubicBezTo>
                <a:cubicBezTo>
                  <a:pt x="252526" y="608818"/>
                  <a:pt x="258599" y="656576"/>
                  <a:pt x="246579" y="698643"/>
                </a:cubicBezTo>
                <a:cubicBezTo>
                  <a:pt x="243604" y="709056"/>
                  <a:pt x="238932" y="718959"/>
                  <a:pt x="236305" y="729465"/>
                </a:cubicBezTo>
                <a:cubicBezTo>
                  <a:pt x="232070" y="746406"/>
                  <a:pt x="239290" y="769471"/>
                  <a:pt x="226031" y="780836"/>
                </a:cubicBezTo>
                <a:cubicBezTo>
                  <a:pt x="210214" y="794393"/>
                  <a:pt x="184934" y="787685"/>
                  <a:pt x="164386" y="791110"/>
                </a:cubicBezTo>
                <a:cubicBezTo>
                  <a:pt x="117282" y="861766"/>
                  <a:pt x="146718" y="844945"/>
                  <a:pt x="92467" y="863029"/>
                </a:cubicBezTo>
                <a:cubicBezTo>
                  <a:pt x="85618" y="869879"/>
                  <a:pt x="77292" y="875518"/>
                  <a:pt x="71919" y="883578"/>
                </a:cubicBezTo>
                <a:cubicBezTo>
                  <a:pt x="63423" y="896321"/>
                  <a:pt x="58969" y="911376"/>
                  <a:pt x="51370" y="924674"/>
                </a:cubicBezTo>
                <a:cubicBezTo>
                  <a:pt x="45244" y="935395"/>
                  <a:pt x="37671" y="945223"/>
                  <a:pt x="30822" y="955497"/>
                </a:cubicBezTo>
                <a:cubicBezTo>
                  <a:pt x="37671" y="986319"/>
                  <a:pt x="37250" y="1019723"/>
                  <a:pt x="51370" y="1047964"/>
                </a:cubicBezTo>
                <a:cubicBezTo>
                  <a:pt x="62200" y="1069624"/>
                  <a:pt x="102741" y="1099335"/>
                  <a:pt x="102741" y="1099335"/>
                </a:cubicBezTo>
                <a:cubicBezTo>
                  <a:pt x="109590" y="1126733"/>
                  <a:pt x="129757" y="1154038"/>
                  <a:pt x="123289" y="1181528"/>
                </a:cubicBezTo>
                <a:cubicBezTo>
                  <a:pt x="109590" y="1239748"/>
                  <a:pt x="115370" y="1306424"/>
                  <a:pt x="82193" y="1356189"/>
                </a:cubicBezTo>
                <a:cubicBezTo>
                  <a:pt x="18950" y="1451053"/>
                  <a:pt x="99655" y="1334362"/>
                  <a:pt x="41096" y="1407560"/>
                </a:cubicBezTo>
                <a:cubicBezTo>
                  <a:pt x="33382" y="1417202"/>
                  <a:pt x="27397" y="1428108"/>
                  <a:pt x="20548" y="1438382"/>
                </a:cubicBezTo>
                <a:cubicBezTo>
                  <a:pt x="15704" y="1452916"/>
                  <a:pt x="0" y="1497402"/>
                  <a:pt x="0" y="1510301"/>
                </a:cubicBezTo>
                <a:cubicBezTo>
                  <a:pt x="0" y="1529292"/>
                  <a:pt x="20432" y="1558958"/>
                  <a:pt x="30822" y="1571946"/>
                </a:cubicBezTo>
                <a:cubicBezTo>
                  <a:pt x="36873" y="1579510"/>
                  <a:pt x="42300" y="1589094"/>
                  <a:pt x="51370" y="1592495"/>
                </a:cubicBezTo>
                <a:cubicBezTo>
                  <a:pt x="70875" y="1599810"/>
                  <a:pt x="92467" y="1599344"/>
                  <a:pt x="113015" y="1602769"/>
                </a:cubicBezTo>
                <a:cubicBezTo>
                  <a:pt x="136527" y="1626280"/>
                  <a:pt x="141671" y="1627092"/>
                  <a:pt x="154112" y="1664414"/>
                </a:cubicBezTo>
                <a:cubicBezTo>
                  <a:pt x="159634" y="1680980"/>
                  <a:pt x="159368" y="1699058"/>
                  <a:pt x="164386" y="1715784"/>
                </a:cubicBezTo>
                <a:cubicBezTo>
                  <a:pt x="169685" y="1733449"/>
                  <a:pt x="178085" y="1750031"/>
                  <a:pt x="184934" y="1767155"/>
                </a:cubicBezTo>
                <a:cubicBezTo>
                  <a:pt x="193273" y="1833863"/>
                  <a:pt x="190398" y="1837647"/>
                  <a:pt x="205483" y="1890445"/>
                </a:cubicBezTo>
                <a:cubicBezTo>
                  <a:pt x="208458" y="1900858"/>
                  <a:pt x="208899" y="1912886"/>
                  <a:pt x="215757" y="1921268"/>
                </a:cubicBezTo>
                <a:cubicBezTo>
                  <a:pt x="240292" y="1951256"/>
                  <a:pt x="270552" y="1976063"/>
                  <a:pt x="297950" y="2003461"/>
                </a:cubicBezTo>
                <a:lnTo>
                  <a:pt x="328773" y="2034283"/>
                </a:lnTo>
                <a:cubicBezTo>
                  <a:pt x="375249" y="2173715"/>
                  <a:pt x="346192" y="2074762"/>
                  <a:pt x="328773" y="2414427"/>
                </a:cubicBezTo>
                <a:cubicBezTo>
                  <a:pt x="325935" y="2469758"/>
                  <a:pt x="322287" y="2462009"/>
                  <a:pt x="287676" y="2496620"/>
                </a:cubicBezTo>
                <a:cubicBezTo>
                  <a:pt x="279320" y="2521689"/>
                  <a:pt x="276771" y="2538348"/>
                  <a:pt x="256854" y="2558265"/>
                </a:cubicBezTo>
                <a:cubicBezTo>
                  <a:pt x="248122" y="2566997"/>
                  <a:pt x="236305" y="2571964"/>
                  <a:pt x="226031" y="2578814"/>
                </a:cubicBezTo>
                <a:cubicBezTo>
                  <a:pt x="194737" y="2625756"/>
                  <a:pt x="214214" y="2600905"/>
                  <a:pt x="164386" y="2650733"/>
                </a:cubicBezTo>
                <a:lnTo>
                  <a:pt x="133564" y="2681555"/>
                </a:lnTo>
                <a:cubicBezTo>
                  <a:pt x="191538" y="2739531"/>
                  <a:pt x="172511" y="2736032"/>
                  <a:pt x="308224" y="2702104"/>
                </a:cubicBezTo>
                <a:cubicBezTo>
                  <a:pt x="332183" y="2696114"/>
                  <a:pt x="349321" y="2674706"/>
                  <a:pt x="369869" y="2661007"/>
                </a:cubicBezTo>
                <a:lnTo>
                  <a:pt x="400692" y="2640459"/>
                </a:lnTo>
                <a:cubicBezTo>
                  <a:pt x="407541" y="2626760"/>
                  <a:pt x="412338" y="2611825"/>
                  <a:pt x="421240" y="2599362"/>
                </a:cubicBezTo>
                <a:cubicBezTo>
                  <a:pt x="429685" y="2587539"/>
                  <a:pt x="444853" y="2581155"/>
                  <a:pt x="452062" y="2568540"/>
                </a:cubicBezTo>
                <a:cubicBezTo>
                  <a:pt x="459068" y="2556280"/>
                  <a:pt x="458458" y="2541020"/>
                  <a:pt x="462337" y="2527443"/>
                </a:cubicBezTo>
                <a:cubicBezTo>
                  <a:pt x="475775" y="2480412"/>
                  <a:pt x="485021" y="2479528"/>
                  <a:pt x="493159" y="2414427"/>
                </a:cubicBezTo>
                <a:cubicBezTo>
                  <a:pt x="496584" y="2387029"/>
                  <a:pt x="500933" y="2359731"/>
                  <a:pt x="503433" y="2332234"/>
                </a:cubicBezTo>
                <a:cubicBezTo>
                  <a:pt x="517585" y="2176558"/>
                  <a:pt x="467405" y="2203829"/>
                  <a:pt x="544530" y="2178122"/>
                </a:cubicBezTo>
                <a:cubicBezTo>
                  <a:pt x="551379" y="2171272"/>
                  <a:pt x="559027" y="2165137"/>
                  <a:pt x="565078" y="2157573"/>
                </a:cubicBezTo>
                <a:cubicBezTo>
                  <a:pt x="572792" y="2147931"/>
                  <a:pt x="576896" y="2135482"/>
                  <a:pt x="585627" y="2126751"/>
                </a:cubicBezTo>
                <a:cubicBezTo>
                  <a:pt x="594358" y="2118020"/>
                  <a:pt x="606401" y="2113379"/>
                  <a:pt x="616449" y="2106202"/>
                </a:cubicBezTo>
                <a:cubicBezTo>
                  <a:pt x="630383" y="2096249"/>
                  <a:pt x="644748" y="2086756"/>
                  <a:pt x="657546" y="2075380"/>
                </a:cubicBezTo>
                <a:cubicBezTo>
                  <a:pt x="675645" y="2059292"/>
                  <a:pt x="691792" y="2041133"/>
                  <a:pt x="708916" y="2024009"/>
                </a:cubicBezTo>
                <a:cubicBezTo>
                  <a:pt x="715766" y="2017159"/>
                  <a:pt x="719966" y="2005361"/>
                  <a:pt x="729465" y="2003461"/>
                </a:cubicBezTo>
                <a:lnTo>
                  <a:pt x="780836" y="1993187"/>
                </a:lnTo>
                <a:cubicBezTo>
                  <a:pt x="791110" y="1986337"/>
                  <a:pt x="802172" y="1980543"/>
                  <a:pt x="811658" y="1972638"/>
                </a:cubicBezTo>
                <a:cubicBezTo>
                  <a:pt x="822820" y="1963336"/>
                  <a:pt x="829865" y="1949025"/>
                  <a:pt x="842480" y="1941816"/>
                </a:cubicBezTo>
                <a:cubicBezTo>
                  <a:pt x="854740" y="1934810"/>
                  <a:pt x="869878" y="1934967"/>
                  <a:pt x="883577" y="1931542"/>
                </a:cubicBezTo>
                <a:cubicBezTo>
                  <a:pt x="937216" y="1895782"/>
                  <a:pt x="890573" y="1921227"/>
                  <a:pt x="965770" y="1900719"/>
                </a:cubicBezTo>
                <a:cubicBezTo>
                  <a:pt x="986667" y="1895020"/>
                  <a:pt x="1006402" y="1885424"/>
                  <a:pt x="1027415" y="1880171"/>
                </a:cubicBezTo>
                <a:cubicBezTo>
                  <a:pt x="1155893" y="1848052"/>
                  <a:pt x="996157" y="1889102"/>
                  <a:pt x="1099334" y="1859623"/>
                </a:cubicBezTo>
                <a:cubicBezTo>
                  <a:pt x="1112911" y="1855744"/>
                  <a:pt x="1126732" y="1852774"/>
                  <a:pt x="1140431" y="1849349"/>
                </a:cubicBezTo>
                <a:cubicBezTo>
                  <a:pt x="1143856" y="1835650"/>
                  <a:pt x="1139409" y="1816724"/>
                  <a:pt x="1150705" y="1808252"/>
                </a:cubicBezTo>
                <a:cubicBezTo>
                  <a:pt x="1159369" y="1801754"/>
                  <a:pt x="1171574" y="1814260"/>
                  <a:pt x="1181528" y="1818526"/>
                </a:cubicBezTo>
                <a:cubicBezTo>
                  <a:pt x="1195605" y="1824559"/>
                  <a:pt x="1209881" y="1830578"/>
                  <a:pt x="1222624" y="1839074"/>
                </a:cubicBezTo>
                <a:cubicBezTo>
                  <a:pt x="1274690" y="1873785"/>
                  <a:pt x="1208754" y="1844640"/>
                  <a:pt x="1263721" y="1890445"/>
                </a:cubicBezTo>
                <a:cubicBezTo>
                  <a:pt x="1280646" y="1904549"/>
                  <a:pt x="1314230" y="1914131"/>
                  <a:pt x="1335640" y="1921268"/>
                </a:cubicBezTo>
                <a:cubicBezTo>
                  <a:pt x="1345914" y="1931542"/>
                  <a:pt x="1353847" y="1944881"/>
                  <a:pt x="1366462" y="1952090"/>
                </a:cubicBezTo>
                <a:cubicBezTo>
                  <a:pt x="1378722" y="1959096"/>
                  <a:pt x="1393982" y="1958485"/>
                  <a:pt x="1407559" y="1962364"/>
                </a:cubicBezTo>
                <a:cubicBezTo>
                  <a:pt x="1417972" y="1965339"/>
                  <a:pt x="1428108" y="1969213"/>
                  <a:pt x="1438382" y="1972638"/>
                </a:cubicBezTo>
                <a:cubicBezTo>
                  <a:pt x="1475057" y="2009314"/>
                  <a:pt x="1453484" y="1994394"/>
                  <a:pt x="1530849" y="2013735"/>
                </a:cubicBezTo>
                <a:cubicBezTo>
                  <a:pt x="1547790" y="2017970"/>
                  <a:pt x="1565279" y="2019774"/>
                  <a:pt x="1582220" y="2024009"/>
                </a:cubicBezTo>
                <a:cubicBezTo>
                  <a:pt x="1592726" y="2026636"/>
                  <a:pt x="1602423" y="2032159"/>
                  <a:pt x="1613042" y="2034283"/>
                </a:cubicBezTo>
                <a:cubicBezTo>
                  <a:pt x="1665130" y="2044701"/>
                  <a:pt x="1750315" y="2050499"/>
                  <a:pt x="1797977" y="2054832"/>
                </a:cubicBezTo>
                <a:cubicBezTo>
                  <a:pt x="1818525" y="2051407"/>
                  <a:pt x="1840117" y="2051873"/>
                  <a:pt x="1859622" y="2044558"/>
                </a:cubicBezTo>
                <a:cubicBezTo>
                  <a:pt x="1868692" y="2041157"/>
                  <a:pt x="1875838" y="2032673"/>
                  <a:pt x="1880170" y="2024009"/>
                </a:cubicBezTo>
                <a:cubicBezTo>
                  <a:pt x="1898492" y="1987365"/>
                  <a:pt x="1913822" y="1903399"/>
                  <a:pt x="1921267" y="1869897"/>
                </a:cubicBezTo>
                <a:cubicBezTo>
                  <a:pt x="1941815" y="1873322"/>
                  <a:pt x="1962702" y="1875119"/>
                  <a:pt x="1982912" y="1880171"/>
                </a:cubicBezTo>
                <a:cubicBezTo>
                  <a:pt x="2003925" y="1885424"/>
                  <a:pt x="2044557" y="1900719"/>
                  <a:pt x="2044557" y="1900719"/>
                </a:cubicBezTo>
                <a:cubicBezTo>
                  <a:pt x="2054831" y="1907569"/>
                  <a:pt x="2066004" y="1913232"/>
                  <a:pt x="2075379" y="1921268"/>
                </a:cubicBezTo>
                <a:cubicBezTo>
                  <a:pt x="2105041" y="1946693"/>
                  <a:pt x="2121787" y="1975294"/>
                  <a:pt x="2157573" y="1993187"/>
                </a:cubicBezTo>
                <a:cubicBezTo>
                  <a:pt x="2176946" y="2002874"/>
                  <a:pt x="2198670" y="2006886"/>
                  <a:pt x="2219218" y="2013735"/>
                </a:cubicBezTo>
                <a:cubicBezTo>
                  <a:pt x="2221963" y="2015565"/>
                  <a:pt x="2270854" y="2052064"/>
                  <a:pt x="2280862" y="2044558"/>
                </a:cubicBezTo>
                <a:cubicBezTo>
                  <a:pt x="2292159" y="2036086"/>
                  <a:pt x="2281152" y="2013446"/>
                  <a:pt x="2291137" y="2003461"/>
                </a:cubicBezTo>
                <a:cubicBezTo>
                  <a:pt x="2301122" y="1993476"/>
                  <a:pt x="2318534" y="1996612"/>
                  <a:pt x="2332233" y="1993187"/>
                </a:cubicBezTo>
                <a:cubicBezTo>
                  <a:pt x="2349536" y="1981651"/>
                  <a:pt x="2379999" y="1967050"/>
                  <a:pt x="2383604" y="1941816"/>
                </a:cubicBezTo>
                <a:cubicBezTo>
                  <a:pt x="2385601" y="1927837"/>
                  <a:pt x="2377209" y="1914296"/>
                  <a:pt x="2373330" y="1900719"/>
                </a:cubicBezTo>
                <a:cubicBezTo>
                  <a:pt x="2364168" y="1868651"/>
                  <a:pt x="2348719" y="1828322"/>
                  <a:pt x="2321959" y="1808252"/>
                </a:cubicBezTo>
                <a:cubicBezTo>
                  <a:pt x="2270984" y="1770020"/>
                  <a:pt x="2290361" y="1791677"/>
                  <a:pt x="2260314" y="1746607"/>
                </a:cubicBezTo>
                <a:cubicBezTo>
                  <a:pt x="2253465" y="1688387"/>
                  <a:pt x="2245413" y="1630295"/>
                  <a:pt x="2239766" y="1571946"/>
                </a:cubicBezTo>
                <a:cubicBezTo>
                  <a:pt x="2235136" y="1524101"/>
                  <a:pt x="2243830" y="1473988"/>
                  <a:pt x="2229492" y="1428108"/>
                </a:cubicBezTo>
                <a:cubicBezTo>
                  <a:pt x="2224924" y="1413489"/>
                  <a:pt x="2202094" y="1414409"/>
                  <a:pt x="2188395" y="1407560"/>
                </a:cubicBezTo>
                <a:cubicBezTo>
                  <a:pt x="2181546" y="1397286"/>
                  <a:pt x="2175561" y="1386379"/>
                  <a:pt x="2167847" y="1376737"/>
                </a:cubicBezTo>
                <a:cubicBezTo>
                  <a:pt x="2161796" y="1369173"/>
                  <a:pt x="2152671" y="1364249"/>
                  <a:pt x="2147298" y="1356189"/>
                </a:cubicBezTo>
                <a:cubicBezTo>
                  <a:pt x="2138802" y="1343445"/>
                  <a:pt x="2133599" y="1328791"/>
                  <a:pt x="2126750" y="1315092"/>
                </a:cubicBezTo>
                <a:cubicBezTo>
                  <a:pt x="2122746" y="1267046"/>
                  <a:pt x="2135998" y="1057212"/>
                  <a:pt x="2065105" y="986319"/>
                </a:cubicBezTo>
                <a:cubicBezTo>
                  <a:pt x="2054831" y="976045"/>
                  <a:pt x="2047279" y="961995"/>
                  <a:pt x="2034283" y="955497"/>
                </a:cubicBezTo>
                <a:cubicBezTo>
                  <a:pt x="2018664" y="947687"/>
                  <a:pt x="2000036" y="948648"/>
                  <a:pt x="1982912" y="945223"/>
                </a:cubicBezTo>
                <a:cubicBezTo>
                  <a:pt x="1965788" y="938373"/>
                  <a:pt x="1947732" y="933505"/>
                  <a:pt x="1931541" y="924674"/>
                </a:cubicBezTo>
                <a:cubicBezTo>
                  <a:pt x="1909861" y="912848"/>
                  <a:pt x="1890444" y="897277"/>
                  <a:pt x="1869896" y="883578"/>
                </a:cubicBezTo>
                <a:cubicBezTo>
                  <a:pt x="1839594" y="863377"/>
                  <a:pt x="1832968" y="861867"/>
                  <a:pt x="1808251" y="832207"/>
                </a:cubicBezTo>
                <a:cubicBezTo>
                  <a:pt x="1800346" y="822721"/>
                  <a:pt x="1794552" y="811658"/>
                  <a:pt x="1787703" y="801384"/>
                </a:cubicBezTo>
                <a:cubicBezTo>
                  <a:pt x="1791128" y="732890"/>
                  <a:pt x="1785145" y="663270"/>
                  <a:pt x="1797977" y="595901"/>
                </a:cubicBezTo>
                <a:cubicBezTo>
                  <a:pt x="1800003" y="585262"/>
                  <a:pt x="1820343" y="592392"/>
                  <a:pt x="1828800" y="585627"/>
                </a:cubicBezTo>
                <a:cubicBezTo>
                  <a:pt x="1942007" y="495063"/>
                  <a:pt x="1772143" y="604080"/>
                  <a:pt x="1869896" y="534256"/>
                </a:cubicBezTo>
                <a:cubicBezTo>
                  <a:pt x="1953598" y="474468"/>
                  <a:pt x="1952964" y="501570"/>
                  <a:pt x="2095928" y="493160"/>
                </a:cubicBezTo>
                <a:cubicBezTo>
                  <a:pt x="2131251" y="486095"/>
                  <a:pt x="2154530" y="482287"/>
                  <a:pt x="2188395" y="472611"/>
                </a:cubicBezTo>
                <a:cubicBezTo>
                  <a:pt x="2221053" y="463280"/>
                  <a:pt x="2235832" y="454822"/>
                  <a:pt x="2270588" y="441789"/>
                </a:cubicBezTo>
                <a:cubicBezTo>
                  <a:pt x="2280729" y="437986"/>
                  <a:pt x="2291137" y="434940"/>
                  <a:pt x="2301411" y="431515"/>
                </a:cubicBezTo>
                <a:cubicBezTo>
                  <a:pt x="2311685" y="424665"/>
                  <a:pt x="2324519" y="420608"/>
                  <a:pt x="2332233" y="410966"/>
                </a:cubicBezTo>
                <a:cubicBezTo>
                  <a:pt x="2338998" y="402509"/>
                  <a:pt x="2342507" y="390974"/>
                  <a:pt x="2342507" y="380144"/>
                </a:cubicBezTo>
                <a:cubicBezTo>
                  <a:pt x="2342507" y="338905"/>
                  <a:pt x="2343562" y="296506"/>
                  <a:pt x="2332233" y="256854"/>
                </a:cubicBezTo>
                <a:cubicBezTo>
                  <a:pt x="2329813" y="248382"/>
                  <a:pt x="2261420" y="216311"/>
                  <a:pt x="2260314" y="215758"/>
                </a:cubicBezTo>
                <a:cubicBezTo>
                  <a:pt x="2253465" y="208908"/>
                  <a:pt x="2245817" y="202773"/>
                  <a:pt x="2239766" y="195209"/>
                </a:cubicBezTo>
                <a:cubicBezTo>
                  <a:pt x="2232052" y="185567"/>
                  <a:pt x="2227949" y="173118"/>
                  <a:pt x="2219218" y="164387"/>
                </a:cubicBezTo>
                <a:cubicBezTo>
                  <a:pt x="2210486" y="155655"/>
                  <a:pt x="2197624" y="152042"/>
                  <a:pt x="2188395" y="143838"/>
                </a:cubicBezTo>
                <a:cubicBezTo>
                  <a:pt x="2166676" y="124532"/>
                  <a:pt x="2147298" y="102741"/>
                  <a:pt x="2126750" y="82193"/>
                </a:cubicBezTo>
                <a:lnTo>
                  <a:pt x="2095928" y="51371"/>
                </a:lnTo>
                <a:cubicBezTo>
                  <a:pt x="2089078" y="44522"/>
                  <a:pt x="2080752" y="38883"/>
                  <a:pt x="2075379" y="30823"/>
                </a:cubicBezTo>
                <a:lnTo>
                  <a:pt x="2054831" y="0"/>
                </a:lnTo>
                <a:cubicBezTo>
                  <a:pt x="2048063" y="20304"/>
                  <a:pt x="2042115" y="47160"/>
                  <a:pt x="2024009" y="61645"/>
                </a:cubicBezTo>
                <a:cubicBezTo>
                  <a:pt x="2015552" y="68410"/>
                  <a:pt x="2003460" y="68494"/>
                  <a:pt x="1993186" y="71919"/>
                </a:cubicBezTo>
                <a:lnTo>
                  <a:pt x="1982912" y="102742"/>
                </a:lnTo>
              </a:path>
            </a:pathLst>
          </a:custGeom>
          <a:solidFill>
            <a:srgbClr val="99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Наслаждения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276975" y="1698625"/>
            <a:ext cx="1965325" cy="1868488"/>
          </a:xfrm>
          <a:custGeom>
            <a:avLst/>
            <a:gdLst>
              <a:gd name="connsiteX0" fmla="*/ 647973 w 1965679"/>
              <a:gd name="connsiteY0" fmla="*/ 99403 h 1868424"/>
              <a:gd name="connsiteX1" fmla="*/ 678795 w 1965679"/>
              <a:gd name="connsiteY1" fmla="*/ 68580 h 1868424"/>
              <a:gd name="connsiteX2" fmla="*/ 874004 w 1965679"/>
              <a:gd name="connsiteY2" fmla="*/ 58306 h 1868424"/>
              <a:gd name="connsiteX3" fmla="*/ 915101 w 1965679"/>
              <a:gd name="connsiteY3" fmla="*/ 68580 h 1868424"/>
              <a:gd name="connsiteX4" fmla="*/ 987020 w 1965679"/>
              <a:gd name="connsiteY4" fmla="*/ 89128 h 1868424"/>
              <a:gd name="connsiteX5" fmla="*/ 1387712 w 1965679"/>
              <a:gd name="connsiteY5" fmla="*/ 109677 h 1868424"/>
              <a:gd name="connsiteX6" fmla="*/ 1665115 w 1965679"/>
              <a:gd name="connsiteY6" fmla="*/ 89128 h 1868424"/>
              <a:gd name="connsiteX7" fmla="*/ 1747308 w 1965679"/>
              <a:gd name="connsiteY7" fmla="*/ 48032 h 1868424"/>
              <a:gd name="connsiteX8" fmla="*/ 1788404 w 1965679"/>
              <a:gd name="connsiteY8" fmla="*/ 37758 h 1868424"/>
              <a:gd name="connsiteX9" fmla="*/ 1819227 w 1965679"/>
              <a:gd name="connsiteY9" fmla="*/ 27483 h 1868424"/>
              <a:gd name="connsiteX10" fmla="*/ 1963065 w 1965679"/>
              <a:gd name="connsiteY10" fmla="*/ 109677 h 1868424"/>
              <a:gd name="connsiteX11" fmla="*/ 1932243 w 1965679"/>
              <a:gd name="connsiteY11" fmla="*/ 191870 h 1868424"/>
              <a:gd name="connsiteX12" fmla="*/ 1891146 w 1965679"/>
              <a:gd name="connsiteY12" fmla="*/ 232967 h 1868424"/>
              <a:gd name="connsiteX13" fmla="*/ 1860324 w 1965679"/>
              <a:gd name="connsiteY13" fmla="*/ 263789 h 1868424"/>
              <a:gd name="connsiteX14" fmla="*/ 1839775 w 1965679"/>
              <a:gd name="connsiteY14" fmla="*/ 284337 h 1868424"/>
              <a:gd name="connsiteX15" fmla="*/ 1798679 w 1965679"/>
              <a:gd name="connsiteY15" fmla="*/ 325434 h 1868424"/>
              <a:gd name="connsiteX16" fmla="*/ 1788404 w 1965679"/>
              <a:gd name="connsiteY16" fmla="*/ 356256 h 1868424"/>
              <a:gd name="connsiteX17" fmla="*/ 1706211 w 1965679"/>
              <a:gd name="connsiteY17" fmla="*/ 428176 h 1868424"/>
              <a:gd name="connsiteX18" fmla="*/ 1665115 w 1965679"/>
              <a:gd name="connsiteY18" fmla="*/ 489821 h 1868424"/>
              <a:gd name="connsiteX19" fmla="*/ 1603470 w 1965679"/>
              <a:gd name="connsiteY19" fmla="*/ 530917 h 1868424"/>
              <a:gd name="connsiteX20" fmla="*/ 1531551 w 1965679"/>
              <a:gd name="connsiteY20" fmla="*/ 613110 h 1868424"/>
              <a:gd name="connsiteX21" fmla="*/ 1500728 w 1965679"/>
              <a:gd name="connsiteY21" fmla="*/ 1095996 h 1868424"/>
              <a:gd name="connsiteX22" fmla="*/ 1418535 w 1965679"/>
              <a:gd name="connsiteY22" fmla="*/ 1178189 h 1868424"/>
              <a:gd name="connsiteX23" fmla="*/ 1356890 w 1965679"/>
              <a:gd name="connsiteY23" fmla="*/ 1250108 h 1868424"/>
              <a:gd name="connsiteX24" fmla="*/ 1336342 w 1965679"/>
              <a:gd name="connsiteY24" fmla="*/ 1342576 h 1868424"/>
              <a:gd name="connsiteX25" fmla="*/ 1274697 w 1965679"/>
              <a:gd name="connsiteY25" fmla="*/ 1383672 h 1868424"/>
              <a:gd name="connsiteX26" fmla="*/ 1161681 w 1965679"/>
              <a:gd name="connsiteY26" fmla="*/ 1455591 h 1868424"/>
              <a:gd name="connsiteX27" fmla="*/ 1069213 w 1965679"/>
              <a:gd name="connsiteY27" fmla="*/ 1476140 h 1868424"/>
              <a:gd name="connsiteX28" fmla="*/ 945924 w 1965679"/>
              <a:gd name="connsiteY28" fmla="*/ 1496688 h 1868424"/>
              <a:gd name="connsiteX29" fmla="*/ 894553 w 1965679"/>
              <a:gd name="connsiteY29" fmla="*/ 1537785 h 1868424"/>
              <a:gd name="connsiteX30" fmla="*/ 884279 w 1965679"/>
              <a:gd name="connsiteY30" fmla="*/ 1568607 h 1868424"/>
              <a:gd name="connsiteX31" fmla="*/ 843182 w 1965679"/>
              <a:gd name="connsiteY31" fmla="*/ 1589155 h 1868424"/>
              <a:gd name="connsiteX32" fmla="*/ 802085 w 1965679"/>
              <a:gd name="connsiteY32" fmla="*/ 1650800 h 1868424"/>
              <a:gd name="connsiteX33" fmla="*/ 781537 w 1965679"/>
              <a:gd name="connsiteY33" fmla="*/ 1681623 h 1868424"/>
              <a:gd name="connsiteX34" fmla="*/ 750715 w 1965679"/>
              <a:gd name="connsiteY34" fmla="*/ 1712445 h 1868424"/>
              <a:gd name="connsiteX35" fmla="*/ 740440 w 1965679"/>
              <a:gd name="connsiteY35" fmla="*/ 1743268 h 1868424"/>
              <a:gd name="connsiteX36" fmla="*/ 709618 w 1965679"/>
              <a:gd name="connsiteY36" fmla="*/ 1763816 h 1868424"/>
              <a:gd name="connsiteX37" fmla="*/ 647973 w 1965679"/>
              <a:gd name="connsiteY37" fmla="*/ 1815187 h 1868424"/>
              <a:gd name="connsiteX38" fmla="*/ 637699 w 1965679"/>
              <a:gd name="connsiteY38" fmla="*/ 1846009 h 1868424"/>
              <a:gd name="connsiteX39" fmla="*/ 534957 w 1965679"/>
              <a:gd name="connsiteY39" fmla="*/ 1846009 h 1868424"/>
              <a:gd name="connsiteX40" fmla="*/ 463038 w 1965679"/>
              <a:gd name="connsiteY40" fmla="*/ 1784364 h 1868424"/>
              <a:gd name="connsiteX41" fmla="*/ 442490 w 1965679"/>
              <a:gd name="connsiteY41" fmla="*/ 1743268 h 1868424"/>
              <a:gd name="connsiteX42" fmla="*/ 421942 w 1965679"/>
              <a:gd name="connsiteY42" fmla="*/ 1722719 h 1868424"/>
              <a:gd name="connsiteX43" fmla="*/ 401393 w 1965679"/>
              <a:gd name="connsiteY43" fmla="*/ 1691897 h 1868424"/>
              <a:gd name="connsiteX44" fmla="*/ 432216 w 1965679"/>
              <a:gd name="connsiteY44" fmla="*/ 1486414 h 1868424"/>
              <a:gd name="connsiteX45" fmla="*/ 463038 w 1965679"/>
              <a:gd name="connsiteY45" fmla="*/ 1465865 h 1868424"/>
              <a:gd name="connsiteX46" fmla="*/ 545231 w 1965679"/>
              <a:gd name="connsiteY46" fmla="*/ 1455591 h 1868424"/>
              <a:gd name="connsiteX47" fmla="*/ 534957 w 1965679"/>
              <a:gd name="connsiteY47" fmla="*/ 1332301 h 1868424"/>
              <a:gd name="connsiteX48" fmla="*/ 504135 w 1965679"/>
              <a:gd name="connsiteY48" fmla="*/ 1311753 h 1868424"/>
              <a:gd name="connsiteX49" fmla="*/ 483587 w 1965679"/>
              <a:gd name="connsiteY49" fmla="*/ 1280931 h 1868424"/>
              <a:gd name="connsiteX50" fmla="*/ 421942 w 1965679"/>
              <a:gd name="connsiteY50" fmla="*/ 1229560 h 1868424"/>
              <a:gd name="connsiteX51" fmla="*/ 329474 w 1965679"/>
              <a:gd name="connsiteY51" fmla="*/ 1137092 h 1868424"/>
              <a:gd name="connsiteX52" fmla="*/ 298652 w 1965679"/>
              <a:gd name="connsiteY52" fmla="*/ 1116544 h 1868424"/>
              <a:gd name="connsiteX53" fmla="*/ 247281 w 1965679"/>
              <a:gd name="connsiteY53" fmla="*/ 1075447 h 1868424"/>
              <a:gd name="connsiteX54" fmla="*/ 185636 w 1965679"/>
              <a:gd name="connsiteY54" fmla="*/ 1034351 h 1868424"/>
              <a:gd name="connsiteX55" fmla="*/ 144539 w 1965679"/>
              <a:gd name="connsiteY55" fmla="*/ 1013803 h 1868424"/>
              <a:gd name="connsiteX56" fmla="*/ 103443 w 1965679"/>
              <a:gd name="connsiteY56" fmla="*/ 962432 h 1868424"/>
              <a:gd name="connsiteX57" fmla="*/ 41798 w 1965679"/>
              <a:gd name="connsiteY57" fmla="*/ 911061 h 1868424"/>
              <a:gd name="connsiteX58" fmla="*/ 31524 w 1965679"/>
              <a:gd name="connsiteY58" fmla="*/ 613110 h 1868424"/>
              <a:gd name="connsiteX59" fmla="*/ 62346 w 1965679"/>
              <a:gd name="connsiteY59" fmla="*/ 592562 h 1868424"/>
              <a:gd name="connsiteX60" fmla="*/ 175362 w 1965679"/>
              <a:gd name="connsiteY60" fmla="*/ 582288 h 1868424"/>
              <a:gd name="connsiteX61" fmla="*/ 247281 w 1965679"/>
              <a:gd name="connsiteY61" fmla="*/ 561740 h 1868424"/>
              <a:gd name="connsiteX62" fmla="*/ 267829 w 1965679"/>
              <a:gd name="connsiteY62" fmla="*/ 541191 h 1868424"/>
              <a:gd name="connsiteX63" fmla="*/ 329474 w 1965679"/>
              <a:gd name="connsiteY63" fmla="*/ 530917 h 1868424"/>
              <a:gd name="connsiteX64" fmla="*/ 370571 w 1965679"/>
              <a:gd name="connsiteY64" fmla="*/ 500095 h 1868424"/>
              <a:gd name="connsiteX65" fmla="*/ 391119 w 1965679"/>
              <a:gd name="connsiteY65" fmla="*/ 469272 h 1868424"/>
              <a:gd name="connsiteX66" fmla="*/ 421942 w 1965679"/>
              <a:gd name="connsiteY66" fmla="*/ 438450 h 1868424"/>
              <a:gd name="connsiteX67" fmla="*/ 442490 w 1965679"/>
              <a:gd name="connsiteY67" fmla="*/ 376805 h 1868424"/>
              <a:gd name="connsiteX68" fmla="*/ 504135 w 1965679"/>
              <a:gd name="connsiteY68" fmla="*/ 232967 h 1868424"/>
              <a:gd name="connsiteX69" fmla="*/ 545231 w 1965679"/>
              <a:gd name="connsiteY69" fmla="*/ 202144 h 1868424"/>
              <a:gd name="connsiteX70" fmla="*/ 627425 w 1965679"/>
              <a:gd name="connsiteY70" fmla="*/ 150773 h 1868424"/>
              <a:gd name="connsiteX71" fmla="*/ 647973 w 1965679"/>
              <a:gd name="connsiteY71" fmla="*/ 99403 h 186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965679" h="1868424">
                <a:moveTo>
                  <a:pt x="647973" y="99403"/>
                </a:moveTo>
                <a:cubicBezTo>
                  <a:pt x="658247" y="89129"/>
                  <a:pt x="667633" y="77882"/>
                  <a:pt x="678795" y="68580"/>
                </a:cubicBezTo>
                <a:cubicBezTo>
                  <a:pt x="741064" y="16689"/>
                  <a:pt x="760588" y="51218"/>
                  <a:pt x="874004" y="58306"/>
                </a:cubicBezTo>
                <a:cubicBezTo>
                  <a:pt x="887703" y="61731"/>
                  <a:pt x="901524" y="64701"/>
                  <a:pt x="915101" y="68580"/>
                </a:cubicBezTo>
                <a:cubicBezTo>
                  <a:pt x="939242" y="75477"/>
                  <a:pt x="961595" y="86452"/>
                  <a:pt x="987020" y="89128"/>
                </a:cubicBezTo>
                <a:cubicBezTo>
                  <a:pt x="1079884" y="98904"/>
                  <a:pt x="1318711" y="106802"/>
                  <a:pt x="1387712" y="109677"/>
                </a:cubicBezTo>
                <a:cubicBezTo>
                  <a:pt x="1480180" y="102827"/>
                  <a:pt x="1572825" y="98059"/>
                  <a:pt x="1665115" y="89128"/>
                </a:cubicBezTo>
                <a:cubicBezTo>
                  <a:pt x="1727680" y="83073"/>
                  <a:pt x="1689025" y="77173"/>
                  <a:pt x="1747308" y="48032"/>
                </a:cubicBezTo>
                <a:cubicBezTo>
                  <a:pt x="1759938" y="41717"/>
                  <a:pt x="1774827" y="41637"/>
                  <a:pt x="1788404" y="37758"/>
                </a:cubicBezTo>
                <a:cubicBezTo>
                  <a:pt x="1798817" y="34783"/>
                  <a:pt x="1808953" y="30908"/>
                  <a:pt x="1819227" y="27483"/>
                </a:cubicBezTo>
                <a:cubicBezTo>
                  <a:pt x="1929754" y="36694"/>
                  <a:pt x="1953925" y="0"/>
                  <a:pt x="1963065" y="109677"/>
                </a:cubicBezTo>
                <a:cubicBezTo>
                  <a:pt x="1965679" y="141041"/>
                  <a:pt x="1951652" y="169226"/>
                  <a:pt x="1932243" y="191870"/>
                </a:cubicBezTo>
                <a:cubicBezTo>
                  <a:pt x="1919635" y="206579"/>
                  <a:pt x="1904845" y="219268"/>
                  <a:pt x="1891146" y="232967"/>
                </a:cubicBezTo>
                <a:lnTo>
                  <a:pt x="1860324" y="263789"/>
                </a:lnTo>
                <a:lnTo>
                  <a:pt x="1839775" y="284337"/>
                </a:lnTo>
                <a:lnTo>
                  <a:pt x="1798679" y="325434"/>
                </a:lnTo>
                <a:cubicBezTo>
                  <a:pt x="1795254" y="335708"/>
                  <a:pt x="1794411" y="347245"/>
                  <a:pt x="1788404" y="356256"/>
                </a:cubicBezTo>
                <a:cubicBezTo>
                  <a:pt x="1768392" y="386274"/>
                  <a:pt x="1729211" y="402620"/>
                  <a:pt x="1706211" y="428176"/>
                </a:cubicBezTo>
                <a:cubicBezTo>
                  <a:pt x="1689690" y="446532"/>
                  <a:pt x="1685663" y="476122"/>
                  <a:pt x="1665115" y="489821"/>
                </a:cubicBezTo>
                <a:lnTo>
                  <a:pt x="1603470" y="530917"/>
                </a:lnTo>
                <a:cubicBezTo>
                  <a:pt x="1555524" y="602836"/>
                  <a:pt x="1582921" y="578863"/>
                  <a:pt x="1531551" y="613110"/>
                </a:cubicBezTo>
                <a:cubicBezTo>
                  <a:pt x="1489244" y="824628"/>
                  <a:pt x="1553350" y="490832"/>
                  <a:pt x="1500728" y="1095996"/>
                </a:cubicBezTo>
                <a:cubicBezTo>
                  <a:pt x="1496255" y="1147439"/>
                  <a:pt x="1449194" y="1147530"/>
                  <a:pt x="1418535" y="1178189"/>
                </a:cubicBezTo>
                <a:cubicBezTo>
                  <a:pt x="1368707" y="1228017"/>
                  <a:pt x="1388184" y="1203166"/>
                  <a:pt x="1356890" y="1250108"/>
                </a:cubicBezTo>
                <a:cubicBezTo>
                  <a:pt x="1355809" y="1255512"/>
                  <a:pt x="1341178" y="1332904"/>
                  <a:pt x="1336342" y="1342576"/>
                </a:cubicBezTo>
                <a:cubicBezTo>
                  <a:pt x="1325129" y="1365001"/>
                  <a:pt x="1292572" y="1372947"/>
                  <a:pt x="1274697" y="1383672"/>
                </a:cubicBezTo>
                <a:cubicBezTo>
                  <a:pt x="1233976" y="1408105"/>
                  <a:pt x="1203874" y="1434495"/>
                  <a:pt x="1161681" y="1455591"/>
                </a:cubicBezTo>
                <a:cubicBezTo>
                  <a:pt x="1135804" y="1468529"/>
                  <a:pt x="1094013" y="1471631"/>
                  <a:pt x="1069213" y="1476140"/>
                </a:cubicBezTo>
                <a:cubicBezTo>
                  <a:pt x="959065" y="1496168"/>
                  <a:pt x="1083711" y="1477004"/>
                  <a:pt x="945924" y="1496688"/>
                </a:cubicBezTo>
                <a:cubicBezTo>
                  <a:pt x="931922" y="1506023"/>
                  <a:pt x="904314" y="1521516"/>
                  <a:pt x="894553" y="1537785"/>
                </a:cubicBezTo>
                <a:cubicBezTo>
                  <a:pt x="888981" y="1547071"/>
                  <a:pt x="891937" y="1560949"/>
                  <a:pt x="884279" y="1568607"/>
                </a:cubicBezTo>
                <a:cubicBezTo>
                  <a:pt x="873449" y="1579437"/>
                  <a:pt x="856881" y="1582306"/>
                  <a:pt x="843182" y="1589155"/>
                </a:cubicBezTo>
                <a:lnTo>
                  <a:pt x="802085" y="1650800"/>
                </a:lnTo>
                <a:cubicBezTo>
                  <a:pt x="795236" y="1661074"/>
                  <a:pt x="790268" y="1672892"/>
                  <a:pt x="781537" y="1681623"/>
                </a:cubicBezTo>
                <a:lnTo>
                  <a:pt x="750715" y="1712445"/>
                </a:lnTo>
                <a:cubicBezTo>
                  <a:pt x="747290" y="1722719"/>
                  <a:pt x="747206" y="1734811"/>
                  <a:pt x="740440" y="1743268"/>
                </a:cubicBezTo>
                <a:cubicBezTo>
                  <a:pt x="732726" y="1752910"/>
                  <a:pt x="719666" y="1756639"/>
                  <a:pt x="709618" y="1763816"/>
                </a:cubicBezTo>
                <a:cubicBezTo>
                  <a:pt x="666875" y="1794346"/>
                  <a:pt x="677176" y="1785982"/>
                  <a:pt x="647973" y="1815187"/>
                </a:cubicBezTo>
                <a:cubicBezTo>
                  <a:pt x="644548" y="1825461"/>
                  <a:pt x="645357" y="1838351"/>
                  <a:pt x="637699" y="1846009"/>
                </a:cubicBezTo>
                <a:cubicBezTo>
                  <a:pt x="615284" y="1868424"/>
                  <a:pt x="547427" y="1847790"/>
                  <a:pt x="534957" y="1846009"/>
                </a:cubicBezTo>
                <a:cubicBezTo>
                  <a:pt x="503895" y="1825301"/>
                  <a:pt x="487952" y="1817583"/>
                  <a:pt x="463038" y="1784364"/>
                </a:cubicBezTo>
                <a:cubicBezTo>
                  <a:pt x="453849" y="1772112"/>
                  <a:pt x="450985" y="1756011"/>
                  <a:pt x="442490" y="1743268"/>
                </a:cubicBezTo>
                <a:cubicBezTo>
                  <a:pt x="437117" y="1735208"/>
                  <a:pt x="427993" y="1730283"/>
                  <a:pt x="421942" y="1722719"/>
                </a:cubicBezTo>
                <a:cubicBezTo>
                  <a:pt x="414228" y="1713077"/>
                  <a:pt x="408243" y="1702171"/>
                  <a:pt x="401393" y="1691897"/>
                </a:cubicBezTo>
                <a:cubicBezTo>
                  <a:pt x="404585" y="1637626"/>
                  <a:pt x="380968" y="1537662"/>
                  <a:pt x="432216" y="1486414"/>
                </a:cubicBezTo>
                <a:cubicBezTo>
                  <a:pt x="440947" y="1477683"/>
                  <a:pt x="451125" y="1469114"/>
                  <a:pt x="463038" y="1465865"/>
                </a:cubicBezTo>
                <a:cubicBezTo>
                  <a:pt x="489676" y="1458600"/>
                  <a:pt x="517833" y="1459016"/>
                  <a:pt x="545231" y="1455591"/>
                </a:cubicBezTo>
                <a:cubicBezTo>
                  <a:pt x="541806" y="1414494"/>
                  <a:pt x="546286" y="1371953"/>
                  <a:pt x="534957" y="1332301"/>
                </a:cubicBezTo>
                <a:cubicBezTo>
                  <a:pt x="531565" y="1320428"/>
                  <a:pt x="512866" y="1320484"/>
                  <a:pt x="504135" y="1311753"/>
                </a:cubicBezTo>
                <a:cubicBezTo>
                  <a:pt x="495404" y="1303022"/>
                  <a:pt x="491301" y="1290573"/>
                  <a:pt x="483587" y="1280931"/>
                </a:cubicBezTo>
                <a:cubicBezTo>
                  <a:pt x="463490" y="1255810"/>
                  <a:pt x="448585" y="1252873"/>
                  <a:pt x="421942" y="1229560"/>
                </a:cubicBezTo>
                <a:cubicBezTo>
                  <a:pt x="412079" y="1220930"/>
                  <a:pt x="334097" y="1140174"/>
                  <a:pt x="329474" y="1137092"/>
                </a:cubicBezTo>
                <a:lnTo>
                  <a:pt x="298652" y="1116544"/>
                </a:lnTo>
                <a:cubicBezTo>
                  <a:pt x="260684" y="1059595"/>
                  <a:pt x="299825" y="1104639"/>
                  <a:pt x="247281" y="1075447"/>
                </a:cubicBezTo>
                <a:cubicBezTo>
                  <a:pt x="225693" y="1063454"/>
                  <a:pt x="206184" y="1048050"/>
                  <a:pt x="185636" y="1034351"/>
                </a:cubicBezTo>
                <a:cubicBezTo>
                  <a:pt x="172892" y="1025855"/>
                  <a:pt x="158238" y="1020652"/>
                  <a:pt x="144539" y="1013803"/>
                </a:cubicBezTo>
                <a:cubicBezTo>
                  <a:pt x="84749" y="954011"/>
                  <a:pt x="168257" y="1040208"/>
                  <a:pt x="103443" y="962432"/>
                </a:cubicBezTo>
                <a:cubicBezTo>
                  <a:pt x="78721" y="932766"/>
                  <a:pt x="72105" y="931266"/>
                  <a:pt x="41798" y="911061"/>
                </a:cubicBezTo>
                <a:cubicBezTo>
                  <a:pt x="1895" y="791356"/>
                  <a:pt x="0" y="810133"/>
                  <a:pt x="31524" y="613110"/>
                </a:cubicBezTo>
                <a:cubicBezTo>
                  <a:pt x="33475" y="600917"/>
                  <a:pt x="50272" y="595149"/>
                  <a:pt x="62346" y="592562"/>
                </a:cubicBezTo>
                <a:cubicBezTo>
                  <a:pt x="99334" y="584636"/>
                  <a:pt x="137690" y="585713"/>
                  <a:pt x="175362" y="582288"/>
                </a:cubicBezTo>
                <a:cubicBezTo>
                  <a:pt x="183037" y="580369"/>
                  <a:pt x="236754" y="568056"/>
                  <a:pt x="247281" y="561740"/>
                </a:cubicBezTo>
                <a:cubicBezTo>
                  <a:pt x="255587" y="556756"/>
                  <a:pt x="258759" y="544592"/>
                  <a:pt x="267829" y="541191"/>
                </a:cubicBezTo>
                <a:cubicBezTo>
                  <a:pt x="287334" y="533876"/>
                  <a:pt x="308926" y="534342"/>
                  <a:pt x="329474" y="530917"/>
                </a:cubicBezTo>
                <a:cubicBezTo>
                  <a:pt x="343173" y="520643"/>
                  <a:pt x="358463" y="512203"/>
                  <a:pt x="370571" y="500095"/>
                </a:cubicBezTo>
                <a:cubicBezTo>
                  <a:pt x="379302" y="491364"/>
                  <a:pt x="383214" y="478758"/>
                  <a:pt x="391119" y="469272"/>
                </a:cubicBezTo>
                <a:cubicBezTo>
                  <a:pt x="400421" y="458110"/>
                  <a:pt x="411668" y="448724"/>
                  <a:pt x="421942" y="438450"/>
                </a:cubicBezTo>
                <a:cubicBezTo>
                  <a:pt x="428791" y="417902"/>
                  <a:pt x="437237" y="397818"/>
                  <a:pt x="442490" y="376805"/>
                </a:cubicBezTo>
                <a:cubicBezTo>
                  <a:pt x="454049" y="330567"/>
                  <a:pt x="460471" y="265716"/>
                  <a:pt x="504135" y="232967"/>
                </a:cubicBezTo>
                <a:cubicBezTo>
                  <a:pt x="517834" y="222693"/>
                  <a:pt x="530983" y="211642"/>
                  <a:pt x="545231" y="202144"/>
                </a:cubicBezTo>
                <a:cubicBezTo>
                  <a:pt x="572114" y="184222"/>
                  <a:pt x="604579" y="173619"/>
                  <a:pt x="627425" y="150773"/>
                </a:cubicBezTo>
                <a:lnTo>
                  <a:pt x="647973" y="9940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Тревоги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4071938" y="2928938"/>
            <a:ext cx="2713037" cy="2235200"/>
          </a:xfrm>
          <a:custGeom>
            <a:avLst/>
            <a:gdLst>
              <a:gd name="connsiteX0" fmla="*/ 2167847 w 2712377"/>
              <a:gd name="connsiteY0" fmla="*/ 0 h 2235955"/>
              <a:gd name="connsiteX1" fmla="*/ 2188395 w 2712377"/>
              <a:gd name="connsiteY1" fmla="*/ 30823 h 2235955"/>
              <a:gd name="connsiteX2" fmla="*/ 2219218 w 2712377"/>
              <a:gd name="connsiteY2" fmla="*/ 61645 h 2235955"/>
              <a:gd name="connsiteX3" fmla="*/ 2229492 w 2712377"/>
              <a:gd name="connsiteY3" fmla="*/ 92468 h 2235955"/>
              <a:gd name="connsiteX4" fmla="*/ 2260314 w 2712377"/>
              <a:gd name="connsiteY4" fmla="*/ 133564 h 2235955"/>
              <a:gd name="connsiteX5" fmla="*/ 2280863 w 2712377"/>
              <a:gd name="connsiteY5" fmla="*/ 164387 h 2235955"/>
              <a:gd name="connsiteX6" fmla="*/ 2321959 w 2712377"/>
              <a:gd name="connsiteY6" fmla="*/ 184935 h 2235955"/>
              <a:gd name="connsiteX7" fmla="*/ 2352782 w 2712377"/>
              <a:gd name="connsiteY7" fmla="*/ 205484 h 2235955"/>
              <a:gd name="connsiteX8" fmla="*/ 2393878 w 2712377"/>
              <a:gd name="connsiteY8" fmla="*/ 246580 h 2235955"/>
              <a:gd name="connsiteX9" fmla="*/ 2424701 w 2712377"/>
              <a:gd name="connsiteY9" fmla="*/ 267128 h 2235955"/>
              <a:gd name="connsiteX10" fmla="*/ 2455523 w 2712377"/>
              <a:gd name="connsiteY10" fmla="*/ 297951 h 2235955"/>
              <a:gd name="connsiteX11" fmla="*/ 2496620 w 2712377"/>
              <a:gd name="connsiteY11" fmla="*/ 308225 h 2235955"/>
              <a:gd name="connsiteX12" fmla="*/ 2527442 w 2712377"/>
              <a:gd name="connsiteY12" fmla="*/ 400692 h 2235955"/>
              <a:gd name="connsiteX13" fmla="*/ 2578813 w 2712377"/>
              <a:gd name="connsiteY13" fmla="*/ 441789 h 2235955"/>
              <a:gd name="connsiteX14" fmla="*/ 2609636 w 2712377"/>
              <a:gd name="connsiteY14" fmla="*/ 503434 h 2235955"/>
              <a:gd name="connsiteX15" fmla="*/ 2671281 w 2712377"/>
              <a:gd name="connsiteY15" fmla="*/ 575353 h 2235955"/>
              <a:gd name="connsiteX16" fmla="*/ 2691829 w 2712377"/>
              <a:gd name="connsiteY16" fmla="*/ 657546 h 2235955"/>
              <a:gd name="connsiteX17" fmla="*/ 2712377 w 2712377"/>
              <a:gd name="connsiteY17" fmla="*/ 770562 h 2235955"/>
              <a:gd name="connsiteX18" fmla="*/ 2691829 w 2712377"/>
              <a:gd name="connsiteY18" fmla="*/ 863030 h 2235955"/>
              <a:gd name="connsiteX19" fmla="*/ 2661007 w 2712377"/>
              <a:gd name="connsiteY19" fmla="*/ 883578 h 2235955"/>
              <a:gd name="connsiteX20" fmla="*/ 2537717 w 2712377"/>
              <a:gd name="connsiteY20" fmla="*/ 904126 h 2235955"/>
              <a:gd name="connsiteX21" fmla="*/ 2291137 w 2712377"/>
              <a:gd name="connsiteY21" fmla="*/ 893852 h 2235955"/>
              <a:gd name="connsiteX22" fmla="*/ 2260314 w 2712377"/>
              <a:gd name="connsiteY22" fmla="*/ 873304 h 2235955"/>
              <a:gd name="connsiteX23" fmla="*/ 2229492 w 2712377"/>
              <a:gd name="connsiteY23" fmla="*/ 863030 h 2235955"/>
              <a:gd name="connsiteX24" fmla="*/ 2167847 w 2712377"/>
              <a:gd name="connsiteY24" fmla="*/ 811659 h 2235955"/>
              <a:gd name="connsiteX25" fmla="*/ 2034283 w 2712377"/>
              <a:gd name="connsiteY25" fmla="*/ 832207 h 2235955"/>
              <a:gd name="connsiteX26" fmla="*/ 1952090 w 2712377"/>
              <a:gd name="connsiteY26" fmla="*/ 842481 h 2235955"/>
              <a:gd name="connsiteX27" fmla="*/ 1890445 w 2712377"/>
              <a:gd name="connsiteY27" fmla="*/ 873304 h 2235955"/>
              <a:gd name="connsiteX28" fmla="*/ 1849348 w 2712377"/>
              <a:gd name="connsiteY28" fmla="*/ 893852 h 2235955"/>
              <a:gd name="connsiteX29" fmla="*/ 1797977 w 2712377"/>
              <a:gd name="connsiteY29" fmla="*/ 934949 h 2235955"/>
              <a:gd name="connsiteX30" fmla="*/ 1777429 w 2712377"/>
              <a:gd name="connsiteY30" fmla="*/ 1181528 h 2235955"/>
              <a:gd name="connsiteX31" fmla="*/ 1756881 w 2712377"/>
              <a:gd name="connsiteY31" fmla="*/ 1202077 h 2235955"/>
              <a:gd name="connsiteX32" fmla="*/ 1715784 w 2712377"/>
              <a:gd name="connsiteY32" fmla="*/ 1294544 h 2235955"/>
              <a:gd name="connsiteX33" fmla="*/ 1684962 w 2712377"/>
              <a:gd name="connsiteY33" fmla="*/ 1407560 h 2235955"/>
              <a:gd name="connsiteX34" fmla="*/ 1674687 w 2712377"/>
              <a:gd name="connsiteY34" fmla="*/ 1438382 h 2235955"/>
              <a:gd name="connsiteX35" fmla="*/ 1623317 w 2712377"/>
              <a:gd name="connsiteY35" fmla="*/ 1510301 h 2235955"/>
              <a:gd name="connsiteX36" fmla="*/ 1613042 w 2712377"/>
              <a:gd name="connsiteY36" fmla="*/ 1592495 h 2235955"/>
              <a:gd name="connsiteX37" fmla="*/ 1571946 w 2712377"/>
              <a:gd name="connsiteY37" fmla="*/ 1664414 h 2235955"/>
              <a:gd name="connsiteX38" fmla="*/ 1551398 w 2712377"/>
              <a:gd name="connsiteY38" fmla="*/ 1705510 h 2235955"/>
              <a:gd name="connsiteX39" fmla="*/ 1530849 w 2712377"/>
              <a:gd name="connsiteY39" fmla="*/ 1736333 h 2235955"/>
              <a:gd name="connsiteX40" fmla="*/ 1510301 w 2712377"/>
              <a:gd name="connsiteY40" fmla="*/ 1777430 h 2235955"/>
              <a:gd name="connsiteX41" fmla="*/ 1479478 w 2712377"/>
              <a:gd name="connsiteY41" fmla="*/ 1808252 h 2235955"/>
              <a:gd name="connsiteX42" fmla="*/ 1438382 w 2712377"/>
              <a:gd name="connsiteY42" fmla="*/ 1859623 h 2235955"/>
              <a:gd name="connsiteX43" fmla="*/ 1387011 w 2712377"/>
              <a:gd name="connsiteY43" fmla="*/ 1900719 h 2235955"/>
              <a:gd name="connsiteX44" fmla="*/ 1253447 w 2712377"/>
              <a:gd name="connsiteY44" fmla="*/ 1910994 h 2235955"/>
              <a:gd name="connsiteX45" fmla="*/ 1150705 w 2712377"/>
              <a:gd name="connsiteY45" fmla="*/ 1921268 h 2235955"/>
              <a:gd name="connsiteX46" fmla="*/ 1109609 w 2712377"/>
              <a:gd name="connsiteY46" fmla="*/ 1931542 h 2235955"/>
              <a:gd name="connsiteX47" fmla="*/ 1068512 w 2712377"/>
              <a:gd name="connsiteY47" fmla="*/ 1972639 h 2235955"/>
              <a:gd name="connsiteX48" fmla="*/ 1017141 w 2712377"/>
              <a:gd name="connsiteY48" fmla="*/ 2013735 h 2235955"/>
              <a:gd name="connsiteX49" fmla="*/ 955496 w 2712377"/>
              <a:gd name="connsiteY49" fmla="*/ 2065106 h 2235955"/>
              <a:gd name="connsiteX50" fmla="*/ 904126 w 2712377"/>
              <a:gd name="connsiteY50" fmla="*/ 2116477 h 2235955"/>
              <a:gd name="connsiteX51" fmla="*/ 852755 w 2712377"/>
              <a:gd name="connsiteY51" fmla="*/ 2157573 h 2235955"/>
              <a:gd name="connsiteX52" fmla="*/ 821932 w 2712377"/>
              <a:gd name="connsiteY52" fmla="*/ 2167848 h 2235955"/>
              <a:gd name="connsiteX53" fmla="*/ 780836 w 2712377"/>
              <a:gd name="connsiteY53" fmla="*/ 2188396 h 2235955"/>
              <a:gd name="connsiteX54" fmla="*/ 462337 w 2712377"/>
              <a:gd name="connsiteY54" fmla="*/ 2167848 h 2235955"/>
              <a:gd name="connsiteX55" fmla="*/ 472611 w 2712377"/>
              <a:gd name="connsiteY55" fmla="*/ 1931542 h 2235955"/>
              <a:gd name="connsiteX56" fmla="*/ 503433 w 2712377"/>
              <a:gd name="connsiteY56" fmla="*/ 1828800 h 2235955"/>
              <a:gd name="connsiteX57" fmla="*/ 523982 w 2712377"/>
              <a:gd name="connsiteY57" fmla="*/ 1808252 h 2235955"/>
              <a:gd name="connsiteX58" fmla="*/ 544530 w 2712377"/>
              <a:gd name="connsiteY58" fmla="*/ 1777430 h 2235955"/>
              <a:gd name="connsiteX59" fmla="*/ 575353 w 2712377"/>
              <a:gd name="connsiteY59" fmla="*/ 1695236 h 2235955"/>
              <a:gd name="connsiteX60" fmla="*/ 626723 w 2712377"/>
              <a:gd name="connsiteY60" fmla="*/ 1623317 h 2235955"/>
              <a:gd name="connsiteX61" fmla="*/ 636998 w 2712377"/>
              <a:gd name="connsiteY61" fmla="*/ 1592495 h 2235955"/>
              <a:gd name="connsiteX62" fmla="*/ 657546 w 2712377"/>
              <a:gd name="connsiteY62" fmla="*/ 719191 h 2235955"/>
              <a:gd name="connsiteX63" fmla="*/ 575353 w 2712377"/>
              <a:gd name="connsiteY63" fmla="*/ 708917 h 2235955"/>
              <a:gd name="connsiteX64" fmla="*/ 493159 w 2712377"/>
              <a:gd name="connsiteY64" fmla="*/ 647272 h 2235955"/>
              <a:gd name="connsiteX65" fmla="*/ 462337 w 2712377"/>
              <a:gd name="connsiteY65" fmla="*/ 636998 h 2235955"/>
              <a:gd name="connsiteX66" fmla="*/ 431514 w 2712377"/>
              <a:gd name="connsiteY66" fmla="*/ 606176 h 2235955"/>
              <a:gd name="connsiteX67" fmla="*/ 369869 w 2712377"/>
              <a:gd name="connsiteY67" fmla="*/ 565079 h 2235955"/>
              <a:gd name="connsiteX68" fmla="*/ 308224 w 2712377"/>
              <a:gd name="connsiteY68" fmla="*/ 513708 h 2235955"/>
              <a:gd name="connsiteX69" fmla="*/ 267128 w 2712377"/>
              <a:gd name="connsiteY69" fmla="*/ 482886 h 2235955"/>
              <a:gd name="connsiteX70" fmla="*/ 205483 w 2712377"/>
              <a:gd name="connsiteY70" fmla="*/ 472612 h 2235955"/>
              <a:gd name="connsiteX71" fmla="*/ 174660 w 2712377"/>
              <a:gd name="connsiteY71" fmla="*/ 462337 h 2235955"/>
              <a:gd name="connsiteX72" fmla="*/ 133564 w 2712377"/>
              <a:gd name="connsiteY72" fmla="*/ 452063 h 2235955"/>
              <a:gd name="connsiteX73" fmla="*/ 102741 w 2712377"/>
              <a:gd name="connsiteY73" fmla="*/ 431515 h 2235955"/>
              <a:gd name="connsiteX74" fmla="*/ 71919 w 2712377"/>
              <a:gd name="connsiteY74" fmla="*/ 421241 h 2235955"/>
              <a:gd name="connsiteX75" fmla="*/ 0 w 2712377"/>
              <a:gd name="connsiteY75" fmla="*/ 349322 h 2235955"/>
              <a:gd name="connsiteX76" fmla="*/ 10274 w 2712377"/>
              <a:gd name="connsiteY76" fmla="*/ 277403 h 2235955"/>
              <a:gd name="connsiteX77" fmla="*/ 123290 w 2712377"/>
              <a:gd name="connsiteY77" fmla="*/ 267128 h 2235955"/>
              <a:gd name="connsiteX78" fmla="*/ 154112 w 2712377"/>
              <a:gd name="connsiteY78" fmla="*/ 287677 h 2235955"/>
              <a:gd name="connsiteX79" fmla="*/ 195209 w 2712377"/>
              <a:gd name="connsiteY79" fmla="*/ 308225 h 2235955"/>
              <a:gd name="connsiteX80" fmla="*/ 267128 w 2712377"/>
              <a:gd name="connsiteY80" fmla="*/ 380144 h 2235955"/>
              <a:gd name="connsiteX81" fmla="*/ 349321 w 2712377"/>
              <a:gd name="connsiteY81" fmla="*/ 400692 h 2235955"/>
              <a:gd name="connsiteX82" fmla="*/ 380144 w 2712377"/>
              <a:gd name="connsiteY82" fmla="*/ 410967 h 2235955"/>
              <a:gd name="connsiteX83" fmla="*/ 719191 w 2712377"/>
              <a:gd name="connsiteY83" fmla="*/ 400692 h 2235955"/>
              <a:gd name="connsiteX84" fmla="*/ 750013 w 2712377"/>
              <a:gd name="connsiteY84" fmla="*/ 380144 h 2235955"/>
              <a:gd name="connsiteX85" fmla="*/ 770562 w 2712377"/>
              <a:gd name="connsiteY85" fmla="*/ 349322 h 2235955"/>
              <a:gd name="connsiteX86" fmla="*/ 924674 w 2712377"/>
              <a:gd name="connsiteY86" fmla="*/ 297951 h 2235955"/>
              <a:gd name="connsiteX87" fmla="*/ 955496 w 2712377"/>
              <a:gd name="connsiteY87" fmla="*/ 308225 h 2235955"/>
              <a:gd name="connsiteX88" fmla="*/ 996593 w 2712377"/>
              <a:gd name="connsiteY88" fmla="*/ 349322 h 2235955"/>
              <a:gd name="connsiteX89" fmla="*/ 1068512 w 2712377"/>
              <a:gd name="connsiteY89" fmla="*/ 359596 h 2235955"/>
              <a:gd name="connsiteX90" fmla="*/ 1160980 w 2712377"/>
              <a:gd name="connsiteY90" fmla="*/ 349322 h 2235955"/>
              <a:gd name="connsiteX91" fmla="*/ 1181528 w 2712377"/>
              <a:gd name="connsiteY91" fmla="*/ 328773 h 2235955"/>
              <a:gd name="connsiteX92" fmla="*/ 1222624 w 2712377"/>
              <a:gd name="connsiteY92" fmla="*/ 267128 h 2235955"/>
              <a:gd name="connsiteX93" fmla="*/ 1253447 w 2712377"/>
              <a:gd name="connsiteY93" fmla="*/ 195209 h 2235955"/>
              <a:gd name="connsiteX94" fmla="*/ 1294544 w 2712377"/>
              <a:gd name="connsiteY94" fmla="*/ 143839 h 2235955"/>
              <a:gd name="connsiteX95" fmla="*/ 1818526 w 2712377"/>
              <a:gd name="connsiteY95" fmla="*/ 133564 h 2235955"/>
              <a:gd name="connsiteX96" fmla="*/ 1941816 w 2712377"/>
              <a:gd name="connsiteY96" fmla="*/ 102742 h 2235955"/>
              <a:gd name="connsiteX97" fmla="*/ 1982912 w 2712377"/>
              <a:gd name="connsiteY97" fmla="*/ 20549 h 2235955"/>
              <a:gd name="connsiteX98" fmla="*/ 2024009 w 2712377"/>
              <a:gd name="connsiteY98" fmla="*/ 10275 h 2235955"/>
              <a:gd name="connsiteX99" fmla="*/ 2126750 w 2712377"/>
              <a:gd name="connsiteY99" fmla="*/ 20549 h 2235955"/>
              <a:gd name="connsiteX100" fmla="*/ 2157573 w 2712377"/>
              <a:gd name="connsiteY100" fmla="*/ 41097 h 2235955"/>
              <a:gd name="connsiteX101" fmla="*/ 2198669 w 2712377"/>
              <a:gd name="connsiteY101" fmla="*/ 51371 h 2235955"/>
              <a:gd name="connsiteX102" fmla="*/ 2239766 w 2712377"/>
              <a:gd name="connsiteY102" fmla="*/ 92468 h 22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712377" h="2235955">
                <a:moveTo>
                  <a:pt x="2167847" y="0"/>
                </a:moveTo>
                <a:cubicBezTo>
                  <a:pt x="2174696" y="10274"/>
                  <a:pt x="2180490" y="21337"/>
                  <a:pt x="2188395" y="30823"/>
                </a:cubicBezTo>
                <a:cubicBezTo>
                  <a:pt x="2197697" y="41985"/>
                  <a:pt x="2211158" y="49555"/>
                  <a:pt x="2219218" y="61645"/>
                </a:cubicBezTo>
                <a:cubicBezTo>
                  <a:pt x="2225225" y="70656"/>
                  <a:pt x="2224119" y="83065"/>
                  <a:pt x="2229492" y="92468"/>
                </a:cubicBezTo>
                <a:cubicBezTo>
                  <a:pt x="2237987" y="107335"/>
                  <a:pt x="2250361" y="119630"/>
                  <a:pt x="2260314" y="133564"/>
                </a:cubicBezTo>
                <a:cubicBezTo>
                  <a:pt x="2267491" y="143612"/>
                  <a:pt x="2271377" y="156482"/>
                  <a:pt x="2280863" y="164387"/>
                </a:cubicBezTo>
                <a:cubicBezTo>
                  <a:pt x="2292629" y="174192"/>
                  <a:pt x="2308661" y="177336"/>
                  <a:pt x="2321959" y="184935"/>
                </a:cubicBezTo>
                <a:cubicBezTo>
                  <a:pt x="2332680" y="191062"/>
                  <a:pt x="2343407" y="197448"/>
                  <a:pt x="2352782" y="205484"/>
                </a:cubicBezTo>
                <a:cubicBezTo>
                  <a:pt x="2367491" y="218092"/>
                  <a:pt x="2379169" y="233972"/>
                  <a:pt x="2393878" y="246580"/>
                </a:cubicBezTo>
                <a:cubicBezTo>
                  <a:pt x="2403253" y="254616"/>
                  <a:pt x="2415215" y="259223"/>
                  <a:pt x="2424701" y="267128"/>
                </a:cubicBezTo>
                <a:cubicBezTo>
                  <a:pt x="2435863" y="276430"/>
                  <a:pt x="2442908" y="290742"/>
                  <a:pt x="2455523" y="297951"/>
                </a:cubicBezTo>
                <a:cubicBezTo>
                  <a:pt x="2467783" y="304957"/>
                  <a:pt x="2482921" y="304800"/>
                  <a:pt x="2496620" y="308225"/>
                </a:cubicBezTo>
                <a:cubicBezTo>
                  <a:pt x="2504784" y="340883"/>
                  <a:pt x="2510247" y="370601"/>
                  <a:pt x="2527442" y="400692"/>
                </a:cubicBezTo>
                <a:cubicBezTo>
                  <a:pt x="2536451" y="416458"/>
                  <a:pt x="2565770" y="433094"/>
                  <a:pt x="2578813" y="441789"/>
                </a:cubicBezTo>
                <a:cubicBezTo>
                  <a:pt x="2637699" y="530116"/>
                  <a:pt x="2567104" y="418368"/>
                  <a:pt x="2609636" y="503434"/>
                </a:cubicBezTo>
                <a:cubicBezTo>
                  <a:pt x="2625284" y="534731"/>
                  <a:pt x="2645999" y="550072"/>
                  <a:pt x="2671281" y="575353"/>
                </a:cubicBezTo>
                <a:cubicBezTo>
                  <a:pt x="2678130" y="602751"/>
                  <a:pt x="2686291" y="629854"/>
                  <a:pt x="2691829" y="657546"/>
                </a:cubicBezTo>
                <a:cubicBezTo>
                  <a:pt x="2706188" y="729344"/>
                  <a:pt x="2699232" y="691692"/>
                  <a:pt x="2712377" y="770562"/>
                </a:cubicBezTo>
                <a:cubicBezTo>
                  <a:pt x="2705528" y="801385"/>
                  <a:pt x="2704894" y="834286"/>
                  <a:pt x="2691829" y="863030"/>
                </a:cubicBezTo>
                <a:cubicBezTo>
                  <a:pt x="2686720" y="874271"/>
                  <a:pt x="2672051" y="878056"/>
                  <a:pt x="2661007" y="883578"/>
                </a:cubicBezTo>
                <a:cubicBezTo>
                  <a:pt x="2626583" y="900790"/>
                  <a:pt x="2567013" y="900871"/>
                  <a:pt x="2537717" y="904126"/>
                </a:cubicBezTo>
                <a:cubicBezTo>
                  <a:pt x="2455524" y="900701"/>
                  <a:pt x="2372899" y="902936"/>
                  <a:pt x="2291137" y="893852"/>
                </a:cubicBezTo>
                <a:cubicBezTo>
                  <a:pt x="2278864" y="892488"/>
                  <a:pt x="2271359" y="878826"/>
                  <a:pt x="2260314" y="873304"/>
                </a:cubicBezTo>
                <a:cubicBezTo>
                  <a:pt x="2250628" y="868461"/>
                  <a:pt x="2239766" y="866455"/>
                  <a:pt x="2229492" y="863030"/>
                </a:cubicBezTo>
                <a:cubicBezTo>
                  <a:pt x="2217127" y="850664"/>
                  <a:pt x="2180825" y="812422"/>
                  <a:pt x="2167847" y="811659"/>
                </a:cubicBezTo>
                <a:cubicBezTo>
                  <a:pt x="2122880" y="809014"/>
                  <a:pt x="2078875" y="825837"/>
                  <a:pt x="2034283" y="832207"/>
                </a:cubicBezTo>
                <a:cubicBezTo>
                  <a:pt x="2006950" y="836112"/>
                  <a:pt x="1979488" y="839056"/>
                  <a:pt x="1952090" y="842481"/>
                </a:cubicBezTo>
                <a:cubicBezTo>
                  <a:pt x="1895575" y="861319"/>
                  <a:pt x="1946215" y="841435"/>
                  <a:pt x="1890445" y="873304"/>
                </a:cubicBezTo>
                <a:cubicBezTo>
                  <a:pt x="1877147" y="880903"/>
                  <a:pt x="1862646" y="886253"/>
                  <a:pt x="1849348" y="893852"/>
                </a:cubicBezTo>
                <a:cubicBezTo>
                  <a:pt x="1819107" y="911132"/>
                  <a:pt x="1820478" y="912448"/>
                  <a:pt x="1797977" y="934949"/>
                </a:cubicBezTo>
                <a:cubicBezTo>
                  <a:pt x="1760298" y="1047986"/>
                  <a:pt x="1819044" y="862477"/>
                  <a:pt x="1777429" y="1181528"/>
                </a:cubicBezTo>
                <a:cubicBezTo>
                  <a:pt x="1776176" y="1191133"/>
                  <a:pt x="1763730" y="1195227"/>
                  <a:pt x="1756881" y="1202077"/>
                </a:cubicBezTo>
                <a:cubicBezTo>
                  <a:pt x="1732427" y="1275436"/>
                  <a:pt x="1748347" y="1245700"/>
                  <a:pt x="1715784" y="1294544"/>
                </a:cubicBezTo>
                <a:cubicBezTo>
                  <a:pt x="1701263" y="1367148"/>
                  <a:pt x="1711031" y="1329356"/>
                  <a:pt x="1684962" y="1407560"/>
                </a:cubicBezTo>
                <a:cubicBezTo>
                  <a:pt x="1681537" y="1417834"/>
                  <a:pt x="1680694" y="1429371"/>
                  <a:pt x="1674687" y="1438382"/>
                </a:cubicBezTo>
                <a:cubicBezTo>
                  <a:pt x="1644641" y="1483453"/>
                  <a:pt x="1661548" y="1459327"/>
                  <a:pt x="1623317" y="1510301"/>
                </a:cubicBezTo>
                <a:cubicBezTo>
                  <a:pt x="1619892" y="1537699"/>
                  <a:pt x="1619739" y="1565708"/>
                  <a:pt x="1613042" y="1592495"/>
                </a:cubicBezTo>
                <a:cubicBezTo>
                  <a:pt x="1606143" y="1620090"/>
                  <a:pt x="1585533" y="1640637"/>
                  <a:pt x="1571946" y="1664414"/>
                </a:cubicBezTo>
                <a:cubicBezTo>
                  <a:pt x="1564347" y="1677712"/>
                  <a:pt x="1558997" y="1692212"/>
                  <a:pt x="1551398" y="1705510"/>
                </a:cubicBezTo>
                <a:cubicBezTo>
                  <a:pt x="1545271" y="1716231"/>
                  <a:pt x="1536975" y="1725612"/>
                  <a:pt x="1530849" y="1736333"/>
                </a:cubicBezTo>
                <a:cubicBezTo>
                  <a:pt x="1523250" y="1749631"/>
                  <a:pt x="1519203" y="1764967"/>
                  <a:pt x="1510301" y="1777430"/>
                </a:cubicBezTo>
                <a:cubicBezTo>
                  <a:pt x="1501856" y="1789253"/>
                  <a:pt x="1489752" y="1797978"/>
                  <a:pt x="1479478" y="1808252"/>
                </a:cubicBezTo>
                <a:cubicBezTo>
                  <a:pt x="1463182" y="1857141"/>
                  <a:pt x="1480629" y="1825826"/>
                  <a:pt x="1438382" y="1859623"/>
                </a:cubicBezTo>
                <a:cubicBezTo>
                  <a:pt x="1423405" y="1871605"/>
                  <a:pt x="1407660" y="1896847"/>
                  <a:pt x="1387011" y="1900719"/>
                </a:cubicBezTo>
                <a:cubicBezTo>
                  <a:pt x="1343123" y="1908948"/>
                  <a:pt x="1297932" y="1907126"/>
                  <a:pt x="1253447" y="1910994"/>
                </a:cubicBezTo>
                <a:cubicBezTo>
                  <a:pt x="1219158" y="1913976"/>
                  <a:pt x="1184952" y="1917843"/>
                  <a:pt x="1150705" y="1921268"/>
                </a:cubicBezTo>
                <a:cubicBezTo>
                  <a:pt x="1137006" y="1924693"/>
                  <a:pt x="1121583" y="1924058"/>
                  <a:pt x="1109609" y="1931542"/>
                </a:cubicBezTo>
                <a:cubicBezTo>
                  <a:pt x="1093180" y="1941810"/>
                  <a:pt x="1084632" y="1961893"/>
                  <a:pt x="1068512" y="1972639"/>
                </a:cubicBezTo>
                <a:cubicBezTo>
                  <a:pt x="1043630" y="1989227"/>
                  <a:pt x="1035439" y="1991778"/>
                  <a:pt x="1017141" y="2013735"/>
                </a:cubicBezTo>
                <a:cubicBezTo>
                  <a:pt x="974078" y="2065410"/>
                  <a:pt x="1006196" y="2048206"/>
                  <a:pt x="955496" y="2065106"/>
                </a:cubicBezTo>
                <a:lnTo>
                  <a:pt x="904126" y="2116477"/>
                </a:lnTo>
                <a:cubicBezTo>
                  <a:pt x="885015" y="2135588"/>
                  <a:pt x="878673" y="2144614"/>
                  <a:pt x="852755" y="2157573"/>
                </a:cubicBezTo>
                <a:cubicBezTo>
                  <a:pt x="843068" y="2162416"/>
                  <a:pt x="831886" y="2163582"/>
                  <a:pt x="821932" y="2167848"/>
                </a:cubicBezTo>
                <a:cubicBezTo>
                  <a:pt x="807855" y="2173881"/>
                  <a:pt x="794535" y="2181547"/>
                  <a:pt x="780836" y="2188396"/>
                </a:cubicBezTo>
                <a:cubicBezTo>
                  <a:pt x="674670" y="2181547"/>
                  <a:pt x="544066" y="2235955"/>
                  <a:pt x="462337" y="2167848"/>
                </a:cubicBezTo>
                <a:cubicBezTo>
                  <a:pt x="401768" y="2117374"/>
                  <a:pt x="467187" y="2010198"/>
                  <a:pt x="472611" y="1931542"/>
                </a:cubicBezTo>
                <a:cubicBezTo>
                  <a:pt x="475477" y="1889991"/>
                  <a:pt x="480867" y="1862649"/>
                  <a:pt x="503433" y="1828800"/>
                </a:cubicBezTo>
                <a:cubicBezTo>
                  <a:pt x="508806" y="1820740"/>
                  <a:pt x="517931" y="1815816"/>
                  <a:pt x="523982" y="1808252"/>
                </a:cubicBezTo>
                <a:cubicBezTo>
                  <a:pt x="531696" y="1798610"/>
                  <a:pt x="537681" y="1787704"/>
                  <a:pt x="544530" y="1777430"/>
                </a:cubicBezTo>
                <a:cubicBezTo>
                  <a:pt x="553423" y="1750750"/>
                  <a:pt x="563065" y="1719812"/>
                  <a:pt x="575353" y="1695236"/>
                </a:cubicBezTo>
                <a:cubicBezTo>
                  <a:pt x="582864" y="1680215"/>
                  <a:pt x="619744" y="1632622"/>
                  <a:pt x="626723" y="1623317"/>
                </a:cubicBezTo>
                <a:cubicBezTo>
                  <a:pt x="630148" y="1613043"/>
                  <a:pt x="632976" y="1602550"/>
                  <a:pt x="636998" y="1592495"/>
                </a:cubicBezTo>
                <a:cubicBezTo>
                  <a:pt x="764687" y="1273276"/>
                  <a:pt x="753855" y="1564577"/>
                  <a:pt x="657546" y="719191"/>
                </a:cubicBezTo>
                <a:cubicBezTo>
                  <a:pt x="654421" y="691758"/>
                  <a:pt x="602751" y="712342"/>
                  <a:pt x="575353" y="708917"/>
                </a:cubicBezTo>
                <a:cubicBezTo>
                  <a:pt x="544177" y="677742"/>
                  <a:pt x="545435" y="676315"/>
                  <a:pt x="493159" y="647272"/>
                </a:cubicBezTo>
                <a:cubicBezTo>
                  <a:pt x="483692" y="642013"/>
                  <a:pt x="472611" y="640423"/>
                  <a:pt x="462337" y="636998"/>
                </a:cubicBezTo>
                <a:cubicBezTo>
                  <a:pt x="452063" y="626724"/>
                  <a:pt x="442983" y="615096"/>
                  <a:pt x="431514" y="606176"/>
                </a:cubicBezTo>
                <a:cubicBezTo>
                  <a:pt x="412020" y="591014"/>
                  <a:pt x="369869" y="565079"/>
                  <a:pt x="369869" y="565079"/>
                </a:cubicBezTo>
                <a:cubicBezTo>
                  <a:pt x="334820" y="512506"/>
                  <a:pt x="367813" y="550952"/>
                  <a:pt x="308224" y="513708"/>
                </a:cubicBezTo>
                <a:cubicBezTo>
                  <a:pt x="293703" y="504633"/>
                  <a:pt x="283027" y="489245"/>
                  <a:pt x="267128" y="482886"/>
                </a:cubicBezTo>
                <a:cubicBezTo>
                  <a:pt x="247786" y="475149"/>
                  <a:pt x="226031" y="476037"/>
                  <a:pt x="205483" y="472612"/>
                </a:cubicBezTo>
                <a:cubicBezTo>
                  <a:pt x="195209" y="469187"/>
                  <a:pt x="185073" y="465312"/>
                  <a:pt x="174660" y="462337"/>
                </a:cubicBezTo>
                <a:cubicBezTo>
                  <a:pt x="161083" y="458458"/>
                  <a:pt x="146543" y="457625"/>
                  <a:pt x="133564" y="452063"/>
                </a:cubicBezTo>
                <a:cubicBezTo>
                  <a:pt x="122214" y="447199"/>
                  <a:pt x="113786" y="437037"/>
                  <a:pt x="102741" y="431515"/>
                </a:cubicBezTo>
                <a:cubicBezTo>
                  <a:pt x="93055" y="426672"/>
                  <a:pt x="82193" y="424666"/>
                  <a:pt x="71919" y="421241"/>
                </a:cubicBezTo>
                <a:cubicBezTo>
                  <a:pt x="1263" y="374137"/>
                  <a:pt x="18084" y="403573"/>
                  <a:pt x="0" y="349322"/>
                </a:cubicBezTo>
                <a:cubicBezTo>
                  <a:pt x="3425" y="325349"/>
                  <a:pt x="439" y="299532"/>
                  <a:pt x="10274" y="277403"/>
                </a:cubicBezTo>
                <a:cubicBezTo>
                  <a:pt x="28206" y="237055"/>
                  <a:pt x="109037" y="265346"/>
                  <a:pt x="123290" y="267128"/>
                </a:cubicBezTo>
                <a:cubicBezTo>
                  <a:pt x="133564" y="273978"/>
                  <a:pt x="143391" y="281551"/>
                  <a:pt x="154112" y="287677"/>
                </a:cubicBezTo>
                <a:cubicBezTo>
                  <a:pt x="167410" y="295276"/>
                  <a:pt x="183580" y="298258"/>
                  <a:pt x="195209" y="308225"/>
                </a:cubicBezTo>
                <a:cubicBezTo>
                  <a:pt x="270556" y="372808"/>
                  <a:pt x="178081" y="329261"/>
                  <a:pt x="267128" y="380144"/>
                </a:cubicBezTo>
                <a:cubicBezTo>
                  <a:pt x="285395" y="390582"/>
                  <a:pt x="334288" y="396934"/>
                  <a:pt x="349321" y="400692"/>
                </a:cubicBezTo>
                <a:cubicBezTo>
                  <a:pt x="359828" y="403319"/>
                  <a:pt x="369870" y="407542"/>
                  <a:pt x="380144" y="410967"/>
                </a:cubicBezTo>
                <a:cubicBezTo>
                  <a:pt x="493160" y="407542"/>
                  <a:pt x="606514" y="410082"/>
                  <a:pt x="719191" y="400692"/>
                </a:cubicBezTo>
                <a:cubicBezTo>
                  <a:pt x="731496" y="399667"/>
                  <a:pt x="741282" y="388875"/>
                  <a:pt x="750013" y="380144"/>
                </a:cubicBezTo>
                <a:cubicBezTo>
                  <a:pt x="758744" y="371413"/>
                  <a:pt x="763712" y="359596"/>
                  <a:pt x="770562" y="349322"/>
                </a:cubicBezTo>
                <a:cubicBezTo>
                  <a:pt x="805230" y="245316"/>
                  <a:pt x="769514" y="286016"/>
                  <a:pt x="924674" y="297951"/>
                </a:cubicBezTo>
                <a:cubicBezTo>
                  <a:pt x="934948" y="301376"/>
                  <a:pt x="946683" y="301930"/>
                  <a:pt x="955496" y="308225"/>
                </a:cubicBezTo>
                <a:cubicBezTo>
                  <a:pt x="971261" y="319486"/>
                  <a:pt x="977414" y="346582"/>
                  <a:pt x="996593" y="349322"/>
                </a:cubicBezTo>
                <a:lnTo>
                  <a:pt x="1068512" y="359596"/>
                </a:lnTo>
                <a:cubicBezTo>
                  <a:pt x="1099335" y="356171"/>
                  <a:pt x="1131060" y="357482"/>
                  <a:pt x="1160980" y="349322"/>
                </a:cubicBezTo>
                <a:cubicBezTo>
                  <a:pt x="1170325" y="346773"/>
                  <a:pt x="1175716" y="336522"/>
                  <a:pt x="1181528" y="328773"/>
                </a:cubicBezTo>
                <a:cubicBezTo>
                  <a:pt x="1196345" y="309016"/>
                  <a:pt x="1214814" y="290556"/>
                  <a:pt x="1222624" y="267128"/>
                </a:cubicBezTo>
                <a:cubicBezTo>
                  <a:pt x="1273685" y="113960"/>
                  <a:pt x="1177225" y="398469"/>
                  <a:pt x="1253447" y="195209"/>
                </a:cubicBezTo>
                <a:cubicBezTo>
                  <a:pt x="1266393" y="160686"/>
                  <a:pt x="1250291" y="145478"/>
                  <a:pt x="1294544" y="143839"/>
                </a:cubicBezTo>
                <a:cubicBezTo>
                  <a:pt x="1469119" y="137373"/>
                  <a:pt x="1643865" y="136989"/>
                  <a:pt x="1818526" y="133564"/>
                </a:cubicBezTo>
                <a:cubicBezTo>
                  <a:pt x="1855364" y="128302"/>
                  <a:pt x="1908582" y="126481"/>
                  <a:pt x="1941816" y="102742"/>
                </a:cubicBezTo>
                <a:cubicBezTo>
                  <a:pt x="1976301" y="78110"/>
                  <a:pt x="1952242" y="51219"/>
                  <a:pt x="1982912" y="20549"/>
                </a:cubicBezTo>
                <a:cubicBezTo>
                  <a:pt x="1992897" y="10564"/>
                  <a:pt x="2010310" y="13700"/>
                  <a:pt x="2024009" y="10275"/>
                </a:cubicBezTo>
                <a:cubicBezTo>
                  <a:pt x="2058256" y="13700"/>
                  <a:pt x="2093214" y="12810"/>
                  <a:pt x="2126750" y="20549"/>
                </a:cubicBezTo>
                <a:cubicBezTo>
                  <a:pt x="2138782" y="23326"/>
                  <a:pt x="2146223" y="36233"/>
                  <a:pt x="2157573" y="41097"/>
                </a:cubicBezTo>
                <a:cubicBezTo>
                  <a:pt x="2170552" y="46659"/>
                  <a:pt x="2184970" y="47946"/>
                  <a:pt x="2198669" y="51371"/>
                </a:cubicBezTo>
                <a:cubicBezTo>
                  <a:pt x="2235864" y="76167"/>
                  <a:pt x="2223970" y="60874"/>
                  <a:pt x="2239766" y="92468"/>
                </a:cubicBezTo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Удовольствия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429000" y="4500563"/>
            <a:ext cx="3270250" cy="2155825"/>
          </a:xfrm>
          <a:custGeom>
            <a:avLst/>
            <a:gdLst>
              <a:gd name="connsiteX0" fmla="*/ 2385584 w 3269161"/>
              <a:gd name="connsiteY0" fmla="*/ 203745 h 2155835"/>
              <a:gd name="connsiteX1" fmla="*/ 2303391 w 3269161"/>
              <a:gd name="connsiteY1" fmla="*/ 214019 h 2155835"/>
              <a:gd name="connsiteX2" fmla="*/ 2262294 w 3269161"/>
              <a:gd name="connsiteY2" fmla="*/ 234567 h 2155835"/>
              <a:gd name="connsiteX3" fmla="*/ 2231471 w 3269161"/>
              <a:gd name="connsiteY3" fmla="*/ 244841 h 2155835"/>
              <a:gd name="connsiteX4" fmla="*/ 2139004 w 3269161"/>
              <a:gd name="connsiteY4" fmla="*/ 316761 h 2155835"/>
              <a:gd name="connsiteX5" fmla="*/ 2097907 w 3269161"/>
              <a:gd name="connsiteY5" fmla="*/ 378405 h 2155835"/>
              <a:gd name="connsiteX6" fmla="*/ 2046537 w 3269161"/>
              <a:gd name="connsiteY6" fmla="*/ 460599 h 2155835"/>
              <a:gd name="connsiteX7" fmla="*/ 2005440 w 3269161"/>
              <a:gd name="connsiteY7" fmla="*/ 542792 h 2155835"/>
              <a:gd name="connsiteX8" fmla="*/ 1974617 w 3269161"/>
              <a:gd name="connsiteY8" fmla="*/ 563340 h 2155835"/>
              <a:gd name="connsiteX9" fmla="*/ 1923247 w 3269161"/>
              <a:gd name="connsiteY9" fmla="*/ 604437 h 2155835"/>
              <a:gd name="connsiteX10" fmla="*/ 1717764 w 3269161"/>
              <a:gd name="connsiteY10" fmla="*/ 635259 h 2155835"/>
              <a:gd name="connsiteX11" fmla="*/ 1615022 w 3269161"/>
              <a:gd name="connsiteY11" fmla="*/ 686630 h 2155835"/>
              <a:gd name="connsiteX12" fmla="*/ 1604748 w 3269161"/>
              <a:gd name="connsiteY12" fmla="*/ 717453 h 2155835"/>
              <a:gd name="connsiteX13" fmla="*/ 1584199 w 3269161"/>
              <a:gd name="connsiteY13" fmla="*/ 738001 h 2155835"/>
              <a:gd name="connsiteX14" fmla="*/ 1553377 w 3269161"/>
              <a:gd name="connsiteY14" fmla="*/ 748275 h 2155835"/>
              <a:gd name="connsiteX15" fmla="*/ 1522555 w 3269161"/>
              <a:gd name="connsiteY15" fmla="*/ 768823 h 2155835"/>
              <a:gd name="connsiteX16" fmla="*/ 1440361 w 3269161"/>
              <a:gd name="connsiteY16" fmla="*/ 861291 h 2155835"/>
              <a:gd name="connsiteX17" fmla="*/ 1409539 w 3269161"/>
              <a:gd name="connsiteY17" fmla="*/ 881839 h 2155835"/>
              <a:gd name="connsiteX18" fmla="*/ 1347894 w 3269161"/>
              <a:gd name="connsiteY18" fmla="*/ 902387 h 2155835"/>
              <a:gd name="connsiteX19" fmla="*/ 1255426 w 3269161"/>
              <a:gd name="connsiteY19" fmla="*/ 933210 h 2155835"/>
              <a:gd name="connsiteX20" fmla="*/ 1224604 w 3269161"/>
              <a:gd name="connsiteY20" fmla="*/ 943484 h 2155835"/>
              <a:gd name="connsiteX21" fmla="*/ 1193782 w 3269161"/>
              <a:gd name="connsiteY21" fmla="*/ 953758 h 2155835"/>
              <a:gd name="connsiteX22" fmla="*/ 1152685 w 3269161"/>
              <a:gd name="connsiteY22" fmla="*/ 974307 h 2155835"/>
              <a:gd name="connsiteX23" fmla="*/ 998573 w 3269161"/>
              <a:gd name="connsiteY23" fmla="*/ 1005129 h 2155835"/>
              <a:gd name="connsiteX24" fmla="*/ 854734 w 3269161"/>
              <a:gd name="connsiteY24" fmla="*/ 1025677 h 2155835"/>
              <a:gd name="connsiteX25" fmla="*/ 762267 w 3269161"/>
              <a:gd name="connsiteY25" fmla="*/ 1046226 h 2155835"/>
              <a:gd name="connsiteX26" fmla="*/ 751993 w 3269161"/>
              <a:gd name="connsiteY26" fmla="*/ 1077048 h 2155835"/>
              <a:gd name="connsiteX27" fmla="*/ 669799 w 3269161"/>
              <a:gd name="connsiteY27" fmla="*/ 1118145 h 2155835"/>
              <a:gd name="connsiteX28" fmla="*/ 649251 w 3269161"/>
              <a:gd name="connsiteY28" fmla="*/ 1159241 h 2155835"/>
              <a:gd name="connsiteX29" fmla="*/ 628703 w 3269161"/>
              <a:gd name="connsiteY29" fmla="*/ 1179790 h 2155835"/>
              <a:gd name="connsiteX30" fmla="*/ 618429 w 3269161"/>
              <a:gd name="connsiteY30" fmla="*/ 1220886 h 2155835"/>
              <a:gd name="connsiteX31" fmla="*/ 608155 w 3269161"/>
              <a:gd name="connsiteY31" fmla="*/ 1529111 h 2155835"/>
              <a:gd name="connsiteX32" fmla="*/ 587606 w 3269161"/>
              <a:gd name="connsiteY32" fmla="*/ 1549659 h 2155835"/>
              <a:gd name="connsiteX33" fmla="*/ 505413 w 3269161"/>
              <a:gd name="connsiteY33" fmla="*/ 1580482 h 2155835"/>
              <a:gd name="connsiteX34" fmla="*/ 423220 w 3269161"/>
              <a:gd name="connsiteY34" fmla="*/ 1601030 h 2155835"/>
              <a:gd name="connsiteX35" fmla="*/ 351301 w 3269161"/>
              <a:gd name="connsiteY35" fmla="*/ 1672949 h 2155835"/>
              <a:gd name="connsiteX36" fmla="*/ 330752 w 3269161"/>
              <a:gd name="connsiteY36" fmla="*/ 1806513 h 2155835"/>
              <a:gd name="connsiteX37" fmla="*/ 279382 w 3269161"/>
              <a:gd name="connsiteY37" fmla="*/ 1898981 h 2155835"/>
              <a:gd name="connsiteX38" fmla="*/ 269107 w 3269161"/>
              <a:gd name="connsiteY38" fmla="*/ 1868158 h 2155835"/>
              <a:gd name="connsiteX39" fmla="*/ 258833 w 3269161"/>
              <a:gd name="connsiteY39" fmla="*/ 1827062 h 2155835"/>
              <a:gd name="connsiteX40" fmla="*/ 238285 w 3269161"/>
              <a:gd name="connsiteY40" fmla="*/ 1857884 h 2155835"/>
              <a:gd name="connsiteX41" fmla="*/ 207462 w 3269161"/>
              <a:gd name="connsiteY41" fmla="*/ 1868158 h 2155835"/>
              <a:gd name="connsiteX42" fmla="*/ 186914 w 3269161"/>
              <a:gd name="connsiteY42" fmla="*/ 1898981 h 2155835"/>
              <a:gd name="connsiteX43" fmla="*/ 125269 w 3269161"/>
              <a:gd name="connsiteY43" fmla="*/ 1929803 h 2155835"/>
              <a:gd name="connsiteX44" fmla="*/ 104721 w 3269161"/>
              <a:gd name="connsiteY44" fmla="*/ 1950352 h 2155835"/>
              <a:gd name="connsiteX45" fmla="*/ 43076 w 3269161"/>
              <a:gd name="connsiteY45" fmla="*/ 1970900 h 2155835"/>
              <a:gd name="connsiteX46" fmla="*/ 32802 w 3269161"/>
              <a:gd name="connsiteY46" fmla="*/ 2001722 h 2155835"/>
              <a:gd name="connsiteX47" fmla="*/ 12253 w 3269161"/>
              <a:gd name="connsiteY47" fmla="*/ 2073641 h 2155835"/>
              <a:gd name="connsiteX48" fmla="*/ 94447 w 3269161"/>
              <a:gd name="connsiteY48" fmla="*/ 2114738 h 2155835"/>
              <a:gd name="connsiteX49" fmla="*/ 135543 w 3269161"/>
              <a:gd name="connsiteY49" fmla="*/ 2135286 h 2155835"/>
              <a:gd name="connsiteX50" fmla="*/ 207462 w 3269161"/>
              <a:gd name="connsiteY50" fmla="*/ 2155835 h 2155835"/>
              <a:gd name="connsiteX51" fmla="*/ 330752 w 3269161"/>
              <a:gd name="connsiteY51" fmla="*/ 2104464 h 2155835"/>
              <a:gd name="connsiteX52" fmla="*/ 371849 w 3269161"/>
              <a:gd name="connsiteY52" fmla="*/ 2063367 h 2155835"/>
              <a:gd name="connsiteX53" fmla="*/ 680074 w 3269161"/>
              <a:gd name="connsiteY53" fmla="*/ 2022271 h 2155835"/>
              <a:gd name="connsiteX54" fmla="*/ 762267 w 3269161"/>
              <a:gd name="connsiteY54" fmla="*/ 2001722 h 2155835"/>
              <a:gd name="connsiteX55" fmla="*/ 823912 w 3269161"/>
              <a:gd name="connsiteY55" fmla="*/ 1981174 h 2155835"/>
              <a:gd name="connsiteX56" fmla="*/ 865008 w 3269161"/>
              <a:gd name="connsiteY56" fmla="*/ 1970900 h 2155835"/>
              <a:gd name="connsiteX57" fmla="*/ 926653 w 3269161"/>
              <a:gd name="connsiteY57" fmla="*/ 1950352 h 2155835"/>
              <a:gd name="connsiteX58" fmla="*/ 957476 w 3269161"/>
              <a:gd name="connsiteY58" fmla="*/ 1940077 h 2155835"/>
              <a:gd name="connsiteX59" fmla="*/ 988298 w 3269161"/>
              <a:gd name="connsiteY59" fmla="*/ 1909255 h 2155835"/>
              <a:gd name="connsiteX60" fmla="*/ 1327346 w 3269161"/>
              <a:gd name="connsiteY60" fmla="*/ 1929803 h 2155835"/>
              <a:gd name="connsiteX61" fmla="*/ 1358168 w 3269161"/>
              <a:gd name="connsiteY61" fmla="*/ 1940077 h 2155835"/>
              <a:gd name="connsiteX62" fmla="*/ 1450635 w 3269161"/>
              <a:gd name="connsiteY62" fmla="*/ 1950352 h 2155835"/>
              <a:gd name="connsiteX63" fmla="*/ 1522555 w 3269161"/>
              <a:gd name="connsiteY63" fmla="*/ 1970900 h 2155835"/>
              <a:gd name="connsiteX64" fmla="*/ 1604748 w 3269161"/>
              <a:gd name="connsiteY64" fmla="*/ 1981174 h 2155835"/>
              <a:gd name="connsiteX65" fmla="*/ 1656119 w 3269161"/>
              <a:gd name="connsiteY65" fmla="*/ 2022271 h 2155835"/>
              <a:gd name="connsiteX66" fmla="*/ 1697215 w 3269161"/>
              <a:gd name="connsiteY66" fmla="*/ 2032545 h 2155835"/>
              <a:gd name="connsiteX67" fmla="*/ 1769134 w 3269161"/>
              <a:gd name="connsiteY67" fmla="*/ 2073641 h 2155835"/>
              <a:gd name="connsiteX68" fmla="*/ 1820505 w 3269161"/>
              <a:gd name="connsiteY68" fmla="*/ 2083916 h 2155835"/>
              <a:gd name="connsiteX69" fmla="*/ 1861602 w 3269161"/>
              <a:gd name="connsiteY69" fmla="*/ 2104464 h 2155835"/>
              <a:gd name="connsiteX70" fmla="*/ 1964343 w 3269161"/>
              <a:gd name="connsiteY70" fmla="*/ 2125012 h 2155835"/>
              <a:gd name="connsiteX71" fmla="*/ 2180101 w 3269161"/>
              <a:gd name="connsiteY71" fmla="*/ 2114738 h 2155835"/>
              <a:gd name="connsiteX72" fmla="*/ 2231471 w 3269161"/>
              <a:gd name="connsiteY72" fmla="*/ 2063367 h 2155835"/>
              <a:gd name="connsiteX73" fmla="*/ 2293116 w 3269161"/>
              <a:gd name="connsiteY73" fmla="*/ 1981174 h 2155835"/>
              <a:gd name="connsiteX74" fmla="*/ 2313665 w 3269161"/>
              <a:gd name="connsiteY74" fmla="*/ 1909255 h 2155835"/>
              <a:gd name="connsiteX75" fmla="*/ 2303391 w 3269161"/>
              <a:gd name="connsiteY75" fmla="*/ 1744868 h 2155835"/>
              <a:gd name="connsiteX76" fmla="*/ 2262294 w 3269161"/>
              <a:gd name="connsiteY76" fmla="*/ 1631853 h 2155835"/>
              <a:gd name="connsiteX77" fmla="*/ 2313665 w 3269161"/>
              <a:gd name="connsiteY77" fmla="*/ 1374999 h 2155835"/>
              <a:gd name="connsiteX78" fmla="*/ 2334213 w 3269161"/>
              <a:gd name="connsiteY78" fmla="*/ 1354450 h 2155835"/>
              <a:gd name="connsiteX79" fmla="*/ 2354761 w 3269161"/>
              <a:gd name="connsiteY79" fmla="*/ 1323628 h 2155835"/>
              <a:gd name="connsiteX80" fmla="*/ 2447229 w 3269161"/>
              <a:gd name="connsiteY80" fmla="*/ 1292805 h 2155835"/>
              <a:gd name="connsiteX81" fmla="*/ 2539696 w 3269161"/>
              <a:gd name="connsiteY81" fmla="*/ 1261983 h 2155835"/>
              <a:gd name="connsiteX82" fmla="*/ 2570519 w 3269161"/>
              <a:gd name="connsiteY82" fmla="*/ 1251709 h 2155835"/>
              <a:gd name="connsiteX83" fmla="*/ 2611615 w 3269161"/>
              <a:gd name="connsiteY83" fmla="*/ 1231161 h 2155835"/>
              <a:gd name="connsiteX84" fmla="*/ 3125323 w 3269161"/>
              <a:gd name="connsiteY84" fmla="*/ 1220886 h 2155835"/>
              <a:gd name="connsiteX85" fmla="*/ 3176694 w 3269161"/>
              <a:gd name="connsiteY85" fmla="*/ 1210612 h 2155835"/>
              <a:gd name="connsiteX86" fmla="*/ 3207516 w 3269161"/>
              <a:gd name="connsiteY86" fmla="*/ 1190064 h 2155835"/>
              <a:gd name="connsiteX87" fmla="*/ 3258887 w 3269161"/>
              <a:gd name="connsiteY87" fmla="*/ 1179790 h 2155835"/>
              <a:gd name="connsiteX88" fmla="*/ 3269161 w 3269161"/>
              <a:gd name="connsiteY88" fmla="*/ 1138693 h 2155835"/>
              <a:gd name="connsiteX89" fmla="*/ 3228065 w 3269161"/>
              <a:gd name="connsiteY89" fmla="*/ 1015403 h 2155835"/>
              <a:gd name="connsiteX90" fmla="*/ 3197242 w 3269161"/>
              <a:gd name="connsiteY90" fmla="*/ 1005129 h 2155835"/>
              <a:gd name="connsiteX91" fmla="*/ 3094501 w 3269161"/>
              <a:gd name="connsiteY91" fmla="*/ 984581 h 2155835"/>
              <a:gd name="connsiteX92" fmla="*/ 2971211 w 3269161"/>
              <a:gd name="connsiteY92" fmla="*/ 974307 h 2155835"/>
              <a:gd name="connsiteX93" fmla="*/ 2899292 w 3269161"/>
              <a:gd name="connsiteY93" fmla="*/ 964032 h 2155835"/>
              <a:gd name="connsiteX94" fmla="*/ 2817098 w 3269161"/>
              <a:gd name="connsiteY94" fmla="*/ 953758 h 2155835"/>
              <a:gd name="connsiteX95" fmla="*/ 2693808 w 3269161"/>
              <a:gd name="connsiteY95" fmla="*/ 933210 h 2155835"/>
              <a:gd name="connsiteX96" fmla="*/ 2662986 w 3269161"/>
              <a:gd name="connsiteY96" fmla="*/ 922936 h 2155835"/>
              <a:gd name="connsiteX97" fmla="*/ 2621889 w 3269161"/>
              <a:gd name="connsiteY97" fmla="*/ 912662 h 2155835"/>
              <a:gd name="connsiteX98" fmla="*/ 2560244 w 3269161"/>
              <a:gd name="connsiteY98" fmla="*/ 881839 h 2155835"/>
              <a:gd name="connsiteX99" fmla="*/ 2508874 w 3269161"/>
              <a:gd name="connsiteY99" fmla="*/ 830468 h 2155835"/>
              <a:gd name="connsiteX100" fmla="*/ 2467777 w 3269161"/>
              <a:gd name="connsiteY100" fmla="*/ 779098 h 2155835"/>
              <a:gd name="connsiteX101" fmla="*/ 2478051 w 3269161"/>
              <a:gd name="connsiteY101" fmla="*/ 511970 h 2155835"/>
              <a:gd name="connsiteX102" fmla="*/ 2508874 w 3269161"/>
              <a:gd name="connsiteY102" fmla="*/ 501695 h 2155835"/>
              <a:gd name="connsiteX103" fmla="*/ 2560244 w 3269161"/>
              <a:gd name="connsiteY103" fmla="*/ 491421 h 2155835"/>
              <a:gd name="connsiteX104" fmla="*/ 2591067 w 3269161"/>
              <a:gd name="connsiteY104" fmla="*/ 481147 h 2155835"/>
              <a:gd name="connsiteX105" fmla="*/ 2632164 w 3269161"/>
              <a:gd name="connsiteY105" fmla="*/ 470873 h 2155835"/>
              <a:gd name="connsiteX106" fmla="*/ 2673260 w 3269161"/>
              <a:gd name="connsiteY106" fmla="*/ 440050 h 2155835"/>
              <a:gd name="connsiteX107" fmla="*/ 2683534 w 3269161"/>
              <a:gd name="connsiteY107" fmla="*/ 409228 h 2155835"/>
              <a:gd name="connsiteX108" fmla="*/ 2693808 w 3269161"/>
              <a:gd name="connsiteY108" fmla="*/ 347583 h 2155835"/>
              <a:gd name="connsiteX109" fmla="*/ 2714357 w 3269161"/>
              <a:gd name="connsiteY109" fmla="*/ 327035 h 2155835"/>
              <a:gd name="connsiteX110" fmla="*/ 2786276 w 3269161"/>
              <a:gd name="connsiteY110" fmla="*/ 296212 h 2155835"/>
              <a:gd name="connsiteX111" fmla="*/ 2858195 w 3269161"/>
              <a:gd name="connsiteY111" fmla="*/ 265390 h 2155835"/>
              <a:gd name="connsiteX112" fmla="*/ 2919840 w 3269161"/>
              <a:gd name="connsiteY112" fmla="*/ 224293 h 2155835"/>
              <a:gd name="connsiteX113" fmla="*/ 2950662 w 3269161"/>
              <a:gd name="connsiteY113" fmla="*/ 203745 h 2155835"/>
              <a:gd name="connsiteX114" fmla="*/ 2981485 w 3269161"/>
              <a:gd name="connsiteY114" fmla="*/ 183196 h 2155835"/>
              <a:gd name="connsiteX115" fmla="*/ 3022582 w 3269161"/>
              <a:gd name="connsiteY115" fmla="*/ 90729 h 2155835"/>
              <a:gd name="connsiteX116" fmla="*/ 3032856 w 3269161"/>
              <a:gd name="connsiteY116" fmla="*/ 59907 h 2155835"/>
              <a:gd name="connsiteX117" fmla="*/ 3022582 w 3269161"/>
              <a:gd name="connsiteY117" fmla="*/ 8536 h 2155835"/>
              <a:gd name="connsiteX118" fmla="*/ 2786276 w 3269161"/>
              <a:gd name="connsiteY118" fmla="*/ 29084 h 2155835"/>
              <a:gd name="connsiteX119" fmla="*/ 2714357 w 3269161"/>
              <a:gd name="connsiteY119" fmla="*/ 59907 h 2155835"/>
              <a:gd name="connsiteX120" fmla="*/ 2683534 w 3269161"/>
              <a:gd name="connsiteY120" fmla="*/ 90729 h 2155835"/>
              <a:gd name="connsiteX121" fmla="*/ 2632164 w 3269161"/>
              <a:gd name="connsiteY121" fmla="*/ 101003 h 2155835"/>
              <a:gd name="connsiteX122" fmla="*/ 2601341 w 3269161"/>
              <a:gd name="connsiteY122" fmla="*/ 111277 h 2155835"/>
              <a:gd name="connsiteX123" fmla="*/ 2529422 w 3269161"/>
              <a:gd name="connsiteY123" fmla="*/ 142100 h 2155835"/>
              <a:gd name="connsiteX124" fmla="*/ 2467777 w 3269161"/>
              <a:gd name="connsiteY124" fmla="*/ 183196 h 2155835"/>
              <a:gd name="connsiteX125" fmla="*/ 2416406 w 3269161"/>
              <a:gd name="connsiteY125" fmla="*/ 224293 h 2155835"/>
              <a:gd name="connsiteX126" fmla="*/ 2354761 w 3269161"/>
              <a:gd name="connsiteY126" fmla="*/ 214019 h 2155835"/>
              <a:gd name="connsiteX127" fmla="*/ 2323939 w 3269161"/>
              <a:gd name="connsiteY127" fmla="*/ 193471 h 215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269161" h="2155835">
                <a:moveTo>
                  <a:pt x="2385584" y="203745"/>
                </a:moveTo>
                <a:cubicBezTo>
                  <a:pt x="2358186" y="207170"/>
                  <a:pt x="2330178" y="207322"/>
                  <a:pt x="2303391" y="214019"/>
                </a:cubicBezTo>
                <a:cubicBezTo>
                  <a:pt x="2288532" y="217734"/>
                  <a:pt x="2276372" y="228534"/>
                  <a:pt x="2262294" y="234567"/>
                </a:cubicBezTo>
                <a:cubicBezTo>
                  <a:pt x="2252340" y="238833"/>
                  <a:pt x="2241745" y="241416"/>
                  <a:pt x="2231471" y="244841"/>
                </a:cubicBezTo>
                <a:cubicBezTo>
                  <a:pt x="2157736" y="293998"/>
                  <a:pt x="2187288" y="268475"/>
                  <a:pt x="2139004" y="316761"/>
                </a:cubicBezTo>
                <a:cubicBezTo>
                  <a:pt x="2117516" y="381226"/>
                  <a:pt x="2145269" y="313282"/>
                  <a:pt x="2097907" y="378405"/>
                </a:cubicBezTo>
                <a:cubicBezTo>
                  <a:pt x="2078904" y="404534"/>
                  <a:pt x="2060986" y="431701"/>
                  <a:pt x="2046537" y="460599"/>
                </a:cubicBezTo>
                <a:cubicBezTo>
                  <a:pt x="2032838" y="487997"/>
                  <a:pt x="2030927" y="525801"/>
                  <a:pt x="2005440" y="542792"/>
                </a:cubicBezTo>
                <a:cubicBezTo>
                  <a:pt x="1995166" y="549641"/>
                  <a:pt x="1984259" y="555626"/>
                  <a:pt x="1974617" y="563340"/>
                </a:cubicBezTo>
                <a:cubicBezTo>
                  <a:pt x="1947929" y="584690"/>
                  <a:pt x="1958826" y="588624"/>
                  <a:pt x="1923247" y="604437"/>
                </a:cubicBezTo>
                <a:cubicBezTo>
                  <a:pt x="1847947" y="637903"/>
                  <a:pt x="1812311" y="628506"/>
                  <a:pt x="1717764" y="635259"/>
                </a:cubicBezTo>
                <a:cubicBezTo>
                  <a:pt x="1624021" y="729002"/>
                  <a:pt x="1778625" y="584377"/>
                  <a:pt x="1615022" y="686630"/>
                </a:cubicBezTo>
                <a:cubicBezTo>
                  <a:pt x="1605838" y="692370"/>
                  <a:pt x="1610320" y="708166"/>
                  <a:pt x="1604748" y="717453"/>
                </a:cubicBezTo>
                <a:cubicBezTo>
                  <a:pt x="1599764" y="725759"/>
                  <a:pt x="1592505" y="733017"/>
                  <a:pt x="1584199" y="738001"/>
                </a:cubicBezTo>
                <a:cubicBezTo>
                  <a:pt x="1574913" y="743573"/>
                  <a:pt x="1563063" y="743432"/>
                  <a:pt x="1553377" y="748275"/>
                </a:cubicBezTo>
                <a:cubicBezTo>
                  <a:pt x="1542333" y="753797"/>
                  <a:pt x="1532829" y="761974"/>
                  <a:pt x="1522555" y="768823"/>
                </a:cubicBezTo>
                <a:cubicBezTo>
                  <a:pt x="1497849" y="805882"/>
                  <a:pt x="1482586" y="833141"/>
                  <a:pt x="1440361" y="861291"/>
                </a:cubicBezTo>
                <a:cubicBezTo>
                  <a:pt x="1430087" y="868140"/>
                  <a:pt x="1420823" y="876824"/>
                  <a:pt x="1409539" y="881839"/>
                </a:cubicBezTo>
                <a:cubicBezTo>
                  <a:pt x="1389746" y="890636"/>
                  <a:pt x="1368442" y="895538"/>
                  <a:pt x="1347894" y="902387"/>
                </a:cubicBezTo>
                <a:lnTo>
                  <a:pt x="1255426" y="933210"/>
                </a:lnTo>
                <a:lnTo>
                  <a:pt x="1224604" y="943484"/>
                </a:lnTo>
                <a:cubicBezTo>
                  <a:pt x="1214330" y="946909"/>
                  <a:pt x="1203468" y="948915"/>
                  <a:pt x="1193782" y="953758"/>
                </a:cubicBezTo>
                <a:cubicBezTo>
                  <a:pt x="1180083" y="960608"/>
                  <a:pt x="1167497" y="970409"/>
                  <a:pt x="1152685" y="974307"/>
                </a:cubicBezTo>
                <a:cubicBezTo>
                  <a:pt x="1102022" y="987639"/>
                  <a:pt x="1050199" y="996228"/>
                  <a:pt x="998573" y="1005129"/>
                </a:cubicBezTo>
                <a:cubicBezTo>
                  <a:pt x="950844" y="1013358"/>
                  <a:pt x="901721" y="1013929"/>
                  <a:pt x="854734" y="1025677"/>
                </a:cubicBezTo>
                <a:cubicBezTo>
                  <a:pt x="796697" y="1040188"/>
                  <a:pt x="827484" y="1033183"/>
                  <a:pt x="762267" y="1046226"/>
                </a:cubicBezTo>
                <a:cubicBezTo>
                  <a:pt x="758842" y="1056500"/>
                  <a:pt x="760542" y="1070399"/>
                  <a:pt x="751993" y="1077048"/>
                </a:cubicBezTo>
                <a:cubicBezTo>
                  <a:pt x="727814" y="1095854"/>
                  <a:pt x="669799" y="1118145"/>
                  <a:pt x="669799" y="1118145"/>
                </a:cubicBezTo>
                <a:cubicBezTo>
                  <a:pt x="662950" y="1131844"/>
                  <a:pt x="657746" y="1146498"/>
                  <a:pt x="649251" y="1159241"/>
                </a:cubicBezTo>
                <a:cubicBezTo>
                  <a:pt x="643878" y="1167301"/>
                  <a:pt x="633035" y="1171126"/>
                  <a:pt x="628703" y="1179790"/>
                </a:cubicBezTo>
                <a:cubicBezTo>
                  <a:pt x="622388" y="1192420"/>
                  <a:pt x="621854" y="1207187"/>
                  <a:pt x="618429" y="1220886"/>
                </a:cubicBezTo>
                <a:cubicBezTo>
                  <a:pt x="615004" y="1323628"/>
                  <a:pt x="617750" y="1426761"/>
                  <a:pt x="608155" y="1529111"/>
                </a:cubicBezTo>
                <a:cubicBezTo>
                  <a:pt x="607251" y="1538755"/>
                  <a:pt x="596016" y="1544853"/>
                  <a:pt x="587606" y="1549659"/>
                </a:cubicBezTo>
                <a:cubicBezTo>
                  <a:pt x="578126" y="1555076"/>
                  <a:pt x="523228" y="1575623"/>
                  <a:pt x="505413" y="1580482"/>
                </a:cubicBezTo>
                <a:cubicBezTo>
                  <a:pt x="478167" y="1587913"/>
                  <a:pt x="423220" y="1601030"/>
                  <a:pt x="423220" y="1601030"/>
                </a:cubicBezTo>
                <a:cubicBezTo>
                  <a:pt x="352564" y="1648134"/>
                  <a:pt x="369385" y="1618698"/>
                  <a:pt x="351301" y="1672949"/>
                </a:cubicBezTo>
                <a:cubicBezTo>
                  <a:pt x="350510" y="1678484"/>
                  <a:pt x="334314" y="1795827"/>
                  <a:pt x="330752" y="1806513"/>
                </a:cubicBezTo>
                <a:cubicBezTo>
                  <a:pt x="318638" y="1842857"/>
                  <a:pt x="299650" y="1868578"/>
                  <a:pt x="279382" y="1898981"/>
                </a:cubicBezTo>
                <a:cubicBezTo>
                  <a:pt x="275957" y="1888707"/>
                  <a:pt x="272082" y="1878571"/>
                  <a:pt x="269107" y="1868158"/>
                </a:cubicBezTo>
                <a:cubicBezTo>
                  <a:pt x="265228" y="1854581"/>
                  <a:pt x="272229" y="1831527"/>
                  <a:pt x="258833" y="1827062"/>
                </a:cubicBezTo>
                <a:cubicBezTo>
                  <a:pt x="247119" y="1823157"/>
                  <a:pt x="247927" y="1850170"/>
                  <a:pt x="238285" y="1857884"/>
                </a:cubicBezTo>
                <a:cubicBezTo>
                  <a:pt x="229828" y="1864649"/>
                  <a:pt x="217736" y="1864733"/>
                  <a:pt x="207462" y="1868158"/>
                </a:cubicBezTo>
                <a:cubicBezTo>
                  <a:pt x="200613" y="1878432"/>
                  <a:pt x="195645" y="1890249"/>
                  <a:pt x="186914" y="1898981"/>
                </a:cubicBezTo>
                <a:cubicBezTo>
                  <a:pt x="166998" y="1918898"/>
                  <a:pt x="150337" y="1921447"/>
                  <a:pt x="125269" y="1929803"/>
                </a:cubicBezTo>
                <a:cubicBezTo>
                  <a:pt x="118420" y="1936653"/>
                  <a:pt x="113385" y="1946020"/>
                  <a:pt x="104721" y="1950352"/>
                </a:cubicBezTo>
                <a:cubicBezTo>
                  <a:pt x="85348" y="1960039"/>
                  <a:pt x="60701" y="1958311"/>
                  <a:pt x="43076" y="1970900"/>
                </a:cubicBezTo>
                <a:cubicBezTo>
                  <a:pt x="34263" y="1977195"/>
                  <a:pt x="35777" y="1991309"/>
                  <a:pt x="32802" y="2001722"/>
                </a:cubicBezTo>
                <a:cubicBezTo>
                  <a:pt x="7008" y="2092001"/>
                  <a:pt x="36882" y="1999761"/>
                  <a:pt x="12253" y="2073641"/>
                </a:cubicBezTo>
                <a:cubicBezTo>
                  <a:pt x="58678" y="2120066"/>
                  <a:pt x="0" y="2067514"/>
                  <a:pt x="94447" y="2114738"/>
                </a:cubicBezTo>
                <a:cubicBezTo>
                  <a:pt x="108146" y="2121587"/>
                  <a:pt x="121466" y="2129253"/>
                  <a:pt x="135543" y="2135286"/>
                </a:cubicBezTo>
                <a:cubicBezTo>
                  <a:pt x="156183" y="2144132"/>
                  <a:pt x="186601" y="2150620"/>
                  <a:pt x="207462" y="2155835"/>
                </a:cubicBezTo>
                <a:cubicBezTo>
                  <a:pt x="266820" y="2145942"/>
                  <a:pt x="283365" y="2151851"/>
                  <a:pt x="330752" y="2104464"/>
                </a:cubicBezTo>
                <a:cubicBezTo>
                  <a:pt x="344451" y="2090765"/>
                  <a:pt x="352808" y="2066937"/>
                  <a:pt x="371849" y="2063367"/>
                </a:cubicBezTo>
                <a:cubicBezTo>
                  <a:pt x="583480" y="2023687"/>
                  <a:pt x="480626" y="2036517"/>
                  <a:pt x="680074" y="2022271"/>
                </a:cubicBezTo>
                <a:cubicBezTo>
                  <a:pt x="773567" y="1991104"/>
                  <a:pt x="625934" y="2038903"/>
                  <a:pt x="762267" y="2001722"/>
                </a:cubicBezTo>
                <a:cubicBezTo>
                  <a:pt x="783164" y="1996023"/>
                  <a:pt x="802899" y="1986427"/>
                  <a:pt x="823912" y="1981174"/>
                </a:cubicBezTo>
                <a:cubicBezTo>
                  <a:pt x="837611" y="1977749"/>
                  <a:pt x="851483" y="1974957"/>
                  <a:pt x="865008" y="1970900"/>
                </a:cubicBezTo>
                <a:cubicBezTo>
                  <a:pt x="885754" y="1964676"/>
                  <a:pt x="906105" y="1957201"/>
                  <a:pt x="926653" y="1950352"/>
                </a:cubicBezTo>
                <a:lnTo>
                  <a:pt x="957476" y="1940077"/>
                </a:lnTo>
                <a:cubicBezTo>
                  <a:pt x="967750" y="1929803"/>
                  <a:pt x="973774" y="1909658"/>
                  <a:pt x="988298" y="1909255"/>
                </a:cubicBezTo>
                <a:cubicBezTo>
                  <a:pt x="1101478" y="1906111"/>
                  <a:pt x="1214514" y="1920400"/>
                  <a:pt x="1327346" y="1929803"/>
                </a:cubicBezTo>
                <a:cubicBezTo>
                  <a:pt x="1338138" y="1930702"/>
                  <a:pt x="1347486" y="1938297"/>
                  <a:pt x="1358168" y="1940077"/>
                </a:cubicBezTo>
                <a:cubicBezTo>
                  <a:pt x="1388758" y="1945176"/>
                  <a:pt x="1419813" y="1946927"/>
                  <a:pt x="1450635" y="1950352"/>
                </a:cubicBezTo>
                <a:cubicBezTo>
                  <a:pt x="1475065" y="1958495"/>
                  <a:pt x="1496753" y="1966600"/>
                  <a:pt x="1522555" y="1970900"/>
                </a:cubicBezTo>
                <a:cubicBezTo>
                  <a:pt x="1549790" y="1975439"/>
                  <a:pt x="1577350" y="1977749"/>
                  <a:pt x="1604748" y="1981174"/>
                </a:cubicBezTo>
                <a:cubicBezTo>
                  <a:pt x="1705508" y="2014761"/>
                  <a:pt x="1563175" y="1960308"/>
                  <a:pt x="1656119" y="2022271"/>
                </a:cubicBezTo>
                <a:cubicBezTo>
                  <a:pt x="1667868" y="2030104"/>
                  <a:pt x="1683516" y="2029120"/>
                  <a:pt x="1697215" y="2032545"/>
                </a:cubicBezTo>
                <a:cubicBezTo>
                  <a:pt x="1719762" y="2047576"/>
                  <a:pt x="1743065" y="2064951"/>
                  <a:pt x="1769134" y="2073641"/>
                </a:cubicBezTo>
                <a:cubicBezTo>
                  <a:pt x="1785701" y="2079163"/>
                  <a:pt x="1803381" y="2080491"/>
                  <a:pt x="1820505" y="2083916"/>
                </a:cubicBezTo>
                <a:cubicBezTo>
                  <a:pt x="1834204" y="2090765"/>
                  <a:pt x="1847261" y="2099086"/>
                  <a:pt x="1861602" y="2104464"/>
                </a:cubicBezTo>
                <a:cubicBezTo>
                  <a:pt x="1886125" y="2113660"/>
                  <a:pt x="1943035" y="2121461"/>
                  <a:pt x="1964343" y="2125012"/>
                </a:cubicBezTo>
                <a:lnTo>
                  <a:pt x="2180101" y="2114738"/>
                </a:lnTo>
                <a:cubicBezTo>
                  <a:pt x="2203697" y="2109293"/>
                  <a:pt x="2214347" y="2080491"/>
                  <a:pt x="2231471" y="2063367"/>
                </a:cubicBezTo>
                <a:cubicBezTo>
                  <a:pt x="2255815" y="2039023"/>
                  <a:pt x="2281494" y="2016036"/>
                  <a:pt x="2293116" y="1981174"/>
                </a:cubicBezTo>
                <a:cubicBezTo>
                  <a:pt x="2307857" y="1936956"/>
                  <a:pt x="2300764" y="1960859"/>
                  <a:pt x="2313665" y="1909255"/>
                </a:cubicBezTo>
                <a:cubicBezTo>
                  <a:pt x="2310240" y="1854459"/>
                  <a:pt x="2310809" y="1799267"/>
                  <a:pt x="2303391" y="1744868"/>
                </a:cubicBezTo>
                <a:cubicBezTo>
                  <a:pt x="2300662" y="1724858"/>
                  <a:pt x="2270747" y="1652986"/>
                  <a:pt x="2262294" y="1631853"/>
                </a:cubicBezTo>
                <a:cubicBezTo>
                  <a:pt x="2265704" y="1611394"/>
                  <a:pt x="2288518" y="1431580"/>
                  <a:pt x="2313665" y="1374999"/>
                </a:cubicBezTo>
                <a:cubicBezTo>
                  <a:pt x="2317599" y="1366147"/>
                  <a:pt x="2328162" y="1362014"/>
                  <a:pt x="2334213" y="1354450"/>
                </a:cubicBezTo>
                <a:cubicBezTo>
                  <a:pt x="2341927" y="1344808"/>
                  <a:pt x="2345275" y="1331533"/>
                  <a:pt x="2354761" y="1323628"/>
                </a:cubicBezTo>
                <a:cubicBezTo>
                  <a:pt x="2385306" y="1298174"/>
                  <a:pt x="2410680" y="1302773"/>
                  <a:pt x="2447229" y="1292805"/>
                </a:cubicBezTo>
                <a:lnTo>
                  <a:pt x="2539696" y="1261983"/>
                </a:lnTo>
                <a:cubicBezTo>
                  <a:pt x="2549970" y="1258558"/>
                  <a:pt x="2560832" y="1256552"/>
                  <a:pt x="2570519" y="1251709"/>
                </a:cubicBezTo>
                <a:cubicBezTo>
                  <a:pt x="2584218" y="1244860"/>
                  <a:pt x="2596323" y="1232011"/>
                  <a:pt x="2611615" y="1231161"/>
                </a:cubicBezTo>
                <a:cubicBezTo>
                  <a:pt x="2782622" y="1221660"/>
                  <a:pt x="2954087" y="1224311"/>
                  <a:pt x="3125323" y="1220886"/>
                </a:cubicBezTo>
                <a:cubicBezTo>
                  <a:pt x="3142447" y="1217461"/>
                  <a:pt x="3160343" y="1216744"/>
                  <a:pt x="3176694" y="1210612"/>
                </a:cubicBezTo>
                <a:cubicBezTo>
                  <a:pt x="3188256" y="1206276"/>
                  <a:pt x="3195954" y="1194400"/>
                  <a:pt x="3207516" y="1190064"/>
                </a:cubicBezTo>
                <a:cubicBezTo>
                  <a:pt x="3223867" y="1183932"/>
                  <a:pt x="3241763" y="1183215"/>
                  <a:pt x="3258887" y="1179790"/>
                </a:cubicBezTo>
                <a:cubicBezTo>
                  <a:pt x="3262312" y="1166091"/>
                  <a:pt x="3269161" y="1152814"/>
                  <a:pt x="3269161" y="1138693"/>
                </a:cubicBezTo>
                <a:cubicBezTo>
                  <a:pt x="3269161" y="1088048"/>
                  <a:pt x="3267764" y="1048486"/>
                  <a:pt x="3228065" y="1015403"/>
                </a:cubicBezTo>
                <a:cubicBezTo>
                  <a:pt x="3219745" y="1008470"/>
                  <a:pt x="3207655" y="1008104"/>
                  <a:pt x="3197242" y="1005129"/>
                </a:cubicBezTo>
                <a:cubicBezTo>
                  <a:pt x="3164774" y="995852"/>
                  <a:pt x="3127530" y="988251"/>
                  <a:pt x="3094501" y="984581"/>
                </a:cubicBezTo>
                <a:cubicBezTo>
                  <a:pt x="3053514" y="980027"/>
                  <a:pt x="3012224" y="978624"/>
                  <a:pt x="2971211" y="974307"/>
                </a:cubicBezTo>
                <a:cubicBezTo>
                  <a:pt x="2947128" y="971772"/>
                  <a:pt x="2923296" y="967233"/>
                  <a:pt x="2899292" y="964032"/>
                </a:cubicBezTo>
                <a:lnTo>
                  <a:pt x="2817098" y="953758"/>
                </a:lnTo>
                <a:cubicBezTo>
                  <a:pt x="2708218" y="926538"/>
                  <a:pt x="2870180" y="965277"/>
                  <a:pt x="2693808" y="933210"/>
                </a:cubicBezTo>
                <a:cubicBezTo>
                  <a:pt x="2683153" y="931273"/>
                  <a:pt x="2673399" y="925911"/>
                  <a:pt x="2662986" y="922936"/>
                </a:cubicBezTo>
                <a:cubicBezTo>
                  <a:pt x="2649409" y="919057"/>
                  <a:pt x="2635588" y="916087"/>
                  <a:pt x="2621889" y="912662"/>
                </a:cubicBezTo>
                <a:cubicBezTo>
                  <a:pt x="2548063" y="838832"/>
                  <a:pt x="2673849" y="957576"/>
                  <a:pt x="2560244" y="881839"/>
                </a:cubicBezTo>
                <a:cubicBezTo>
                  <a:pt x="2540095" y="868406"/>
                  <a:pt x="2525998" y="847592"/>
                  <a:pt x="2508874" y="830468"/>
                </a:cubicBezTo>
                <a:cubicBezTo>
                  <a:pt x="2479591" y="801185"/>
                  <a:pt x="2493702" y="817985"/>
                  <a:pt x="2467777" y="779098"/>
                </a:cubicBezTo>
                <a:cubicBezTo>
                  <a:pt x="2471202" y="690055"/>
                  <a:pt x="2464992" y="600116"/>
                  <a:pt x="2478051" y="511970"/>
                </a:cubicBezTo>
                <a:cubicBezTo>
                  <a:pt x="2479638" y="501257"/>
                  <a:pt x="2498367" y="504322"/>
                  <a:pt x="2508874" y="501695"/>
                </a:cubicBezTo>
                <a:cubicBezTo>
                  <a:pt x="2525815" y="497460"/>
                  <a:pt x="2543303" y="495656"/>
                  <a:pt x="2560244" y="491421"/>
                </a:cubicBezTo>
                <a:cubicBezTo>
                  <a:pt x="2570751" y="488794"/>
                  <a:pt x="2580654" y="484122"/>
                  <a:pt x="2591067" y="481147"/>
                </a:cubicBezTo>
                <a:cubicBezTo>
                  <a:pt x="2604644" y="477268"/>
                  <a:pt x="2618465" y="474298"/>
                  <a:pt x="2632164" y="470873"/>
                </a:cubicBezTo>
                <a:cubicBezTo>
                  <a:pt x="2645863" y="460599"/>
                  <a:pt x="2662298" y="453205"/>
                  <a:pt x="2673260" y="440050"/>
                </a:cubicBezTo>
                <a:cubicBezTo>
                  <a:pt x="2680193" y="431730"/>
                  <a:pt x="2681185" y="419800"/>
                  <a:pt x="2683534" y="409228"/>
                </a:cubicBezTo>
                <a:cubicBezTo>
                  <a:pt x="2688053" y="388892"/>
                  <a:pt x="2686493" y="367088"/>
                  <a:pt x="2693808" y="347583"/>
                </a:cubicBezTo>
                <a:cubicBezTo>
                  <a:pt x="2697209" y="338513"/>
                  <a:pt x="2706297" y="332408"/>
                  <a:pt x="2714357" y="327035"/>
                </a:cubicBezTo>
                <a:cubicBezTo>
                  <a:pt x="2739752" y="310105"/>
                  <a:pt x="2758875" y="305345"/>
                  <a:pt x="2786276" y="296212"/>
                </a:cubicBezTo>
                <a:cubicBezTo>
                  <a:pt x="2898468" y="221417"/>
                  <a:pt x="2725503" y="331736"/>
                  <a:pt x="2858195" y="265390"/>
                </a:cubicBezTo>
                <a:cubicBezTo>
                  <a:pt x="2880284" y="254346"/>
                  <a:pt x="2899292" y="237992"/>
                  <a:pt x="2919840" y="224293"/>
                </a:cubicBezTo>
                <a:lnTo>
                  <a:pt x="2950662" y="203745"/>
                </a:lnTo>
                <a:lnTo>
                  <a:pt x="2981485" y="183196"/>
                </a:lnTo>
                <a:cubicBezTo>
                  <a:pt x="3014047" y="134352"/>
                  <a:pt x="2998129" y="164087"/>
                  <a:pt x="3022582" y="90729"/>
                </a:cubicBezTo>
                <a:lnTo>
                  <a:pt x="3032856" y="59907"/>
                </a:lnTo>
                <a:cubicBezTo>
                  <a:pt x="3029431" y="42783"/>
                  <a:pt x="3039736" y="11804"/>
                  <a:pt x="3022582" y="8536"/>
                </a:cubicBezTo>
                <a:cubicBezTo>
                  <a:pt x="2983715" y="1133"/>
                  <a:pt x="2854140" y="0"/>
                  <a:pt x="2786276" y="29084"/>
                </a:cubicBezTo>
                <a:cubicBezTo>
                  <a:pt x="2697393" y="67176"/>
                  <a:pt x="2786649" y="35807"/>
                  <a:pt x="2714357" y="59907"/>
                </a:cubicBezTo>
                <a:cubicBezTo>
                  <a:pt x="2704083" y="70181"/>
                  <a:pt x="2696530" y="84231"/>
                  <a:pt x="2683534" y="90729"/>
                </a:cubicBezTo>
                <a:cubicBezTo>
                  <a:pt x="2667915" y="98538"/>
                  <a:pt x="2649105" y="96768"/>
                  <a:pt x="2632164" y="101003"/>
                </a:cubicBezTo>
                <a:cubicBezTo>
                  <a:pt x="2621657" y="103630"/>
                  <a:pt x="2611615" y="107852"/>
                  <a:pt x="2601341" y="111277"/>
                </a:cubicBezTo>
                <a:cubicBezTo>
                  <a:pt x="2489168" y="186062"/>
                  <a:pt x="2662092" y="75767"/>
                  <a:pt x="2529422" y="142100"/>
                </a:cubicBezTo>
                <a:cubicBezTo>
                  <a:pt x="2507333" y="153144"/>
                  <a:pt x="2488325" y="169497"/>
                  <a:pt x="2467777" y="183196"/>
                </a:cubicBezTo>
                <a:cubicBezTo>
                  <a:pt x="2428899" y="209115"/>
                  <a:pt x="2445684" y="195016"/>
                  <a:pt x="2416406" y="224293"/>
                </a:cubicBezTo>
                <a:cubicBezTo>
                  <a:pt x="2395858" y="220868"/>
                  <a:pt x="2374524" y="220607"/>
                  <a:pt x="2354761" y="214019"/>
                </a:cubicBezTo>
                <a:cubicBezTo>
                  <a:pt x="2343047" y="210114"/>
                  <a:pt x="2323939" y="193471"/>
                  <a:pt x="2323939" y="193471"/>
                </a:cubicBezTo>
              </a:path>
            </a:pathLst>
          </a:custGeom>
          <a:solidFill>
            <a:srgbClr val="66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21470"/>
                </a:solidFill>
                <a:latin typeface="Bookman Old Style" pitchFamily="18" charset="0"/>
              </a:rPr>
              <a:t>О-в Неопределенности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7143750" y="2786063"/>
            <a:ext cx="1828800" cy="2722562"/>
          </a:xfrm>
          <a:custGeom>
            <a:avLst/>
            <a:gdLst>
              <a:gd name="connsiteX0" fmla="*/ 0 w 1828800"/>
              <a:gd name="connsiteY0" fmla="*/ 1222624 h 2722651"/>
              <a:gd name="connsiteX1" fmla="*/ 61645 w 1828800"/>
              <a:gd name="connsiteY1" fmla="*/ 1212350 h 2722651"/>
              <a:gd name="connsiteX2" fmla="*/ 102742 w 1828800"/>
              <a:gd name="connsiteY2" fmla="*/ 1181528 h 2722651"/>
              <a:gd name="connsiteX3" fmla="*/ 133564 w 1828800"/>
              <a:gd name="connsiteY3" fmla="*/ 1171253 h 2722651"/>
              <a:gd name="connsiteX4" fmla="*/ 195209 w 1828800"/>
              <a:gd name="connsiteY4" fmla="*/ 1130157 h 2722651"/>
              <a:gd name="connsiteX5" fmla="*/ 277402 w 1828800"/>
              <a:gd name="connsiteY5" fmla="*/ 1068512 h 2722651"/>
              <a:gd name="connsiteX6" fmla="*/ 308225 w 1828800"/>
              <a:gd name="connsiteY6" fmla="*/ 986319 h 2722651"/>
              <a:gd name="connsiteX7" fmla="*/ 328773 w 1828800"/>
              <a:gd name="connsiteY7" fmla="*/ 965770 h 2722651"/>
              <a:gd name="connsiteX8" fmla="*/ 369870 w 1828800"/>
              <a:gd name="connsiteY8" fmla="*/ 904125 h 2722651"/>
              <a:gd name="connsiteX9" fmla="*/ 380144 w 1828800"/>
              <a:gd name="connsiteY9" fmla="*/ 873303 h 2722651"/>
              <a:gd name="connsiteX10" fmla="*/ 482886 w 1828800"/>
              <a:gd name="connsiteY10" fmla="*/ 842480 h 2722651"/>
              <a:gd name="connsiteX11" fmla="*/ 657546 w 1828800"/>
              <a:gd name="connsiteY11" fmla="*/ 811658 h 2722651"/>
              <a:gd name="connsiteX12" fmla="*/ 688369 w 1828800"/>
              <a:gd name="connsiteY12" fmla="*/ 791110 h 2722651"/>
              <a:gd name="connsiteX13" fmla="*/ 729465 w 1828800"/>
              <a:gd name="connsiteY13" fmla="*/ 760287 h 2722651"/>
              <a:gd name="connsiteX14" fmla="*/ 770562 w 1828800"/>
              <a:gd name="connsiteY14" fmla="*/ 750013 h 2722651"/>
              <a:gd name="connsiteX15" fmla="*/ 811659 w 1828800"/>
              <a:gd name="connsiteY15" fmla="*/ 719191 h 2722651"/>
              <a:gd name="connsiteX16" fmla="*/ 842481 w 1828800"/>
              <a:gd name="connsiteY16" fmla="*/ 678094 h 2722651"/>
              <a:gd name="connsiteX17" fmla="*/ 863029 w 1828800"/>
              <a:gd name="connsiteY17" fmla="*/ 647271 h 2722651"/>
              <a:gd name="connsiteX18" fmla="*/ 893852 w 1828800"/>
              <a:gd name="connsiteY18" fmla="*/ 626723 h 2722651"/>
              <a:gd name="connsiteX19" fmla="*/ 934949 w 1828800"/>
              <a:gd name="connsiteY19" fmla="*/ 565078 h 2722651"/>
              <a:gd name="connsiteX20" fmla="*/ 1006868 w 1828800"/>
              <a:gd name="connsiteY20" fmla="*/ 534256 h 2722651"/>
              <a:gd name="connsiteX21" fmla="*/ 1109609 w 1828800"/>
              <a:gd name="connsiteY21" fmla="*/ 523982 h 2722651"/>
              <a:gd name="connsiteX22" fmla="*/ 1160980 w 1828800"/>
              <a:gd name="connsiteY22" fmla="*/ 513707 h 2722651"/>
              <a:gd name="connsiteX23" fmla="*/ 1191802 w 1828800"/>
              <a:gd name="connsiteY23" fmla="*/ 493159 h 2722651"/>
              <a:gd name="connsiteX24" fmla="*/ 1232899 w 1828800"/>
              <a:gd name="connsiteY24" fmla="*/ 482885 h 2722651"/>
              <a:gd name="connsiteX25" fmla="*/ 1284270 w 1828800"/>
              <a:gd name="connsiteY25" fmla="*/ 431514 h 2722651"/>
              <a:gd name="connsiteX26" fmla="*/ 1315092 w 1828800"/>
              <a:gd name="connsiteY26" fmla="*/ 390418 h 2722651"/>
              <a:gd name="connsiteX27" fmla="*/ 1345915 w 1828800"/>
              <a:gd name="connsiteY27" fmla="*/ 359595 h 2722651"/>
              <a:gd name="connsiteX28" fmla="*/ 1356189 w 1828800"/>
              <a:gd name="connsiteY28" fmla="*/ 308224 h 2722651"/>
              <a:gd name="connsiteX29" fmla="*/ 1366463 w 1828800"/>
              <a:gd name="connsiteY29" fmla="*/ 277402 h 2722651"/>
              <a:gd name="connsiteX30" fmla="*/ 1376737 w 1828800"/>
              <a:gd name="connsiteY30" fmla="*/ 51370 h 2722651"/>
              <a:gd name="connsiteX31" fmla="*/ 1397286 w 1828800"/>
              <a:gd name="connsiteY31" fmla="*/ 10274 h 2722651"/>
              <a:gd name="connsiteX32" fmla="*/ 1448656 w 1828800"/>
              <a:gd name="connsiteY32" fmla="*/ 0 h 2722651"/>
              <a:gd name="connsiteX33" fmla="*/ 1592495 w 1828800"/>
              <a:gd name="connsiteY33" fmla="*/ 10274 h 2722651"/>
              <a:gd name="connsiteX34" fmla="*/ 1623317 w 1828800"/>
              <a:gd name="connsiteY34" fmla="*/ 30822 h 2722651"/>
              <a:gd name="connsiteX35" fmla="*/ 1664414 w 1828800"/>
              <a:gd name="connsiteY35" fmla="*/ 41096 h 2722651"/>
              <a:gd name="connsiteX36" fmla="*/ 1726059 w 1828800"/>
              <a:gd name="connsiteY36" fmla="*/ 92467 h 2722651"/>
              <a:gd name="connsiteX37" fmla="*/ 1756881 w 1828800"/>
              <a:gd name="connsiteY37" fmla="*/ 113015 h 2722651"/>
              <a:gd name="connsiteX38" fmla="*/ 1797978 w 1828800"/>
              <a:gd name="connsiteY38" fmla="*/ 164386 h 2722651"/>
              <a:gd name="connsiteX39" fmla="*/ 1787704 w 1828800"/>
              <a:gd name="connsiteY39" fmla="*/ 523982 h 2722651"/>
              <a:gd name="connsiteX40" fmla="*/ 1777429 w 1828800"/>
              <a:gd name="connsiteY40" fmla="*/ 554804 h 2722651"/>
              <a:gd name="connsiteX41" fmla="*/ 1746607 w 1828800"/>
              <a:gd name="connsiteY41" fmla="*/ 575352 h 2722651"/>
              <a:gd name="connsiteX42" fmla="*/ 1674688 w 1828800"/>
              <a:gd name="connsiteY42" fmla="*/ 657546 h 2722651"/>
              <a:gd name="connsiteX43" fmla="*/ 1643865 w 1828800"/>
              <a:gd name="connsiteY43" fmla="*/ 678094 h 2722651"/>
              <a:gd name="connsiteX44" fmla="*/ 1613043 w 1828800"/>
              <a:gd name="connsiteY44" fmla="*/ 708916 h 2722651"/>
              <a:gd name="connsiteX45" fmla="*/ 1582220 w 1828800"/>
              <a:gd name="connsiteY45" fmla="*/ 729465 h 2722651"/>
              <a:gd name="connsiteX46" fmla="*/ 1551398 w 1828800"/>
              <a:gd name="connsiteY46" fmla="*/ 770561 h 2722651"/>
              <a:gd name="connsiteX47" fmla="*/ 1530850 w 1828800"/>
              <a:gd name="connsiteY47" fmla="*/ 811658 h 2722651"/>
              <a:gd name="connsiteX48" fmla="*/ 1500027 w 1828800"/>
              <a:gd name="connsiteY48" fmla="*/ 821932 h 2722651"/>
              <a:gd name="connsiteX49" fmla="*/ 1500027 w 1828800"/>
              <a:gd name="connsiteY49" fmla="*/ 986319 h 2722651"/>
              <a:gd name="connsiteX50" fmla="*/ 1520576 w 1828800"/>
              <a:gd name="connsiteY50" fmla="*/ 1006867 h 2722651"/>
              <a:gd name="connsiteX51" fmla="*/ 1541124 w 1828800"/>
              <a:gd name="connsiteY51" fmla="*/ 1047964 h 2722651"/>
              <a:gd name="connsiteX52" fmla="*/ 1571946 w 1828800"/>
              <a:gd name="connsiteY52" fmla="*/ 1068512 h 2722651"/>
              <a:gd name="connsiteX53" fmla="*/ 1592495 w 1828800"/>
              <a:gd name="connsiteY53" fmla="*/ 1089060 h 2722651"/>
              <a:gd name="connsiteX54" fmla="*/ 1613043 w 1828800"/>
              <a:gd name="connsiteY54" fmla="*/ 1119883 h 2722651"/>
              <a:gd name="connsiteX55" fmla="*/ 1684962 w 1828800"/>
              <a:gd name="connsiteY55" fmla="*/ 1181528 h 2722651"/>
              <a:gd name="connsiteX56" fmla="*/ 1767155 w 1828800"/>
              <a:gd name="connsiteY56" fmla="*/ 1253447 h 2722651"/>
              <a:gd name="connsiteX57" fmla="*/ 1787704 w 1828800"/>
              <a:gd name="connsiteY57" fmla="*/ 1304818 h 2722651"/>
              <a:gd name="connsiteX58" fmla="*/ 1818526 w 1828800"/>
              <a:gd name="connsiteY58" fmla="*/ 1345914 h 2722651"/>
              <a:gd name="connsiteX59" fmla="*/ 1828800 w 1828800"/>
              <a:gd name="connsiteY59" fmla="*/ 1448656 h 2722651"/>
              <a:gd name="connsiteX60" fmla="*/ 1818526 w 1828800"/>
              <a:gd name="connsiteY60" fmla="*/ 1674687 h 2722651"/>
              <a:gd name="connsiteX61" fmla="*/ 1797978 w 1828800"/>
              <a:gd name="connsiteY61" fmla="*/ 1705510 h 2722651"/>
              <a:gd name="connsiteX62" fmla="*/ 1767155 w 1828800"/>
              <a:gd name="connsiteY62" fmla="*/ 1767155 h 2722651"/>
              <a:gd name="connsiteX63" fmla="*/ 1756881 w 1828800"/>
              <a:gd name="connsiteY63" fmla="*/ 1818525 h 2722651"/>
              <a:gd name="connsiteX64" fmla="*/ 1705510 w 1828800"/>
              <a:gd name="connsiteY64" fmla="*/ 1900719 h 2722651"/>
              <a:gd name="connsiteX65" fmla="*/ 1643865 w 1828800"/>
              <a:gd name="connsiteY65" fmla="*/ 1941815 h 2722651"/>
              <a:gd name="connsiteX66" fmla="*/ 1633591 w 1828800"/>
              <a:gd name="connsiteY66" fmla="*/ 1972638 h 2722651"/>
              <a:gd name="connsiteX67" fmla="*/ 1602769 w 1828800"/>
              <a:gd name="connsiteY67" fmla="*/ 1982912 h 2722651"/>
              <a:gd name="connsiteX68" fmla="*/ 1541124 w 1828800"/>
              <a:gd name="connsiteY68" fmla="*/ 2024009 h 2722651"/>
              <a:gd name="connsiteX69" fmla="*/ 1510301 w 1828800"/>
              <a:gd name="connsiteY69" fmla="*/ 2044557 h 2722651"/>
              <a:gd name="connsiteX70" fmla="*/ 1520576 w 1828800"/>
              <a:gd name="connsiteY70" fmla="*/ 2270588 h 2722651"/>
              <a:gd name="connsiteX71" fmla="*/ 1530850 w 1828800"/>
              <a:gd name="connsiteY71" fmla="*/ 2332233 h 2722651"/>
              <a:gd name="connsiteX72" fmla="*/ 1469205 w 1828800"/>
              <a:gd name="connsiteY72" fmla="*/ 2630184 h 2722651"/>
              <a:gd name="connsiteX73" fmla="*/ 1448656 w 1828800"/>
              <a:gd name="connsiteY73" fmla="*/ 2650732 h 2722651"/>
              <a:gd name="connsiteX74" fmla="*/ 1417834 w 1828800"/>
              <a:gd name="connsiteY74" fmla="*/ 2661006 h 2722651"/>
              <a:gd name="connsiteX75" fmla="*/ 1397286 w 1828800"/>
              <a:gd name="connsiteY75" fmla="*/ 2681555 h 2722651"/>
              <a:gd name="connsiteX76" fmla="*/ 1376737 w 1828800"/>
              <a:gd name="connsiteY76" fmla="*/ 2712377 h 2722651"/>
              <a:gd name="connsiteX77" fmla="*/ 1345915 w 1828800"/>
              <a:gd name="connsiteY77" fmla="*/ 2722651 h 2722651"/>
              <a:gd name="connsiteX78" fmla="*/ 1181528 w 1828800"/>
              <a:gd name="connsiteY78" fmla="*/ 2712377 h 2722651"/>
              <a:gd name="connsiteX79" fmla="*/ 1150706 w 1828800"/>
              <a:gd name="connsiteY79" fmla="*/ 2661006 h 2722651"/>
              <a:gd name="connsiteX80" fmla="*/ 1119883 w 1828800"/>
              <a:gd name="connsiteY80" fmla="*/ 2589087 h 2722651"/>
              <a:gd name="connsiteX81" fmla="*/ 1099335 w 1828800"/>
              <a:gd name="connsiteY81" fmla="*/ 2547991 h 2722651"/>
              <a:gd name="connsiteX82" fmla="*/ 1089061 w 1828800"/>
              <a:gd name="connsiteY82" fmla="*/ 2496620 h 2722651"/>
              <a:gd name="connsiteX83" fmla="*/ 1068513 w 1828800"/>
              <a:gd name="connsiteY83" fmla="*/ 2455523 h 2722651"/>
              <a:gd name="connsiteX84" fmla="*/ 1058238 w 1828800"/>
              <a:gd name="connsiteY84" fmla="*/ 2424701 h 2722651"/>
              <a:gd name="connsiteX85" fmla="*/ 1027416 w 1828800"/>
              <a:gd name="connsiteY85" fmla="*/ 2301411 h 2722651"/>
              <a:gd name="connsiteX86" fmla="*/ 1006868 w 1828800"/>
              <a:gd name="connsiteY86" fmla="*/ 2280862 h 2722651"/>
              <a:gd name="connsiteX87" fmla="*/ 986319 w 1828800"/>
              <a:gd name="connsiteY87" fmla="*/ 2250040 h 2722651"/>
              <a:gd name="connsiteX88" fmla="*/ 863029 w 1828800"/>
              <a:gd name="connsiteY88" fmla="*/ 2239766 h 2722651"/>
              <a:gd name="connsiteX89" fmla="*/ 287677 w 1828800"/>
              <a:gd name="connsiteY89" fmla="*/ 2229492 h 2722651"/>
              <a:gd name="connsiteX90" fmla="*/ 256854 w 1828800"/>
              <a:gd name="connsiteY90" fmla="*/ 2208943 h 2722651"/>
              <a:gd name="connsiteX91" fmla="*/ 226032 w 1828800"/>
              <a:gd name="connsiteY91" fmla="*/ 2198669 h 2722651"/>
              <a:gd name="connsiteX92" fmla="*/ 215758 w 1828800"/>
              <a:gd name="connsiteY92" fmla="*/ 2167847 h 2722651"/>
              <a:gd name="connsiteX93" fmla="*/ 246580 w 1828800"/>
              <a:gd name="connsiteY93" fmla="*/ 2003460 h 2722651"/>
              <a:gd name="connsiteX94" fmla="*/ 287677 w 1828800"/>
              <a:gd name="connsiteY94" fmla="*/ 1952089 h 2722651"/>
              <a:gd name="connsiteX95" fmla="*/ 349322 w 1828800"/>
              <a:gd name="connsiteY95" fmla="*/ 1910993 h 2722651"/>
              <a:gd name="connsiteX96" fmla="*/ 359596 w 1828800"/>
              <a:gd name="connsiteY96" fmla="*/ 1880170 h 2722651"/>
              <a:gd name="connsiteX97" fmla="*/ 390418 w 1828800"/>
              <a:gd name="connsiteY97" fmla="*/ 1849348 h 2722651"/>
              <a:gd name="connsiteX98" fmla="*/ 421241 w 1828800"/>
              <a:gd name="connsiteY98" fmla="*/ 1808251 h 2722651"/>
              <a:gd name="connsiteX99" fmla="*/ 431515 w 1828800"/>
              <a:gd name="connsiteY99" fmla="*/ 1756880 h 2722651"/>
              <a:gd name="connsiteX100" fmla="*/ 452063 w 1828800"/>
              <a:gd name="connsiteY100" fmla="*/ 1674687 h 2722651"/>
              <a:gd name="connsiteX101" fmla="*/ 462337 w 1828800"/>
              <a:gd name="connsiteY101" fmla="*/ 1571946 h 2722651"/>
              <a:gd name="connsiteX102" fmla="*/ 452063 w 1828800"/>
              <a:gd name="connsiteY102" fmla="*/ 1356188 h 2722651"/>
              <a:gd name="connsiteX103" fmla="*/ 421241 w 1828800"/>
              <a:gd name="connsiteY103" fmla="*/ 1345914 h 2722651"/>
              <a:gd name="connsiteX104" fmla="*/ 400692 w 1828800"/>
              <a:gd name="connsiteY104" fmla="*/ 1325366 h 2722651"/>
              <a:gd name="connsiteX105" fmla="*/ 184935 w 1828800"/>
              <a:gd name="connsiteY105" fmla="*/ 1315092 h 2722651"/>
              <a:gd name="connsiteX106" fmla="*/ 123290 w 1828800"/>
              <a:gd name="connsiteY106" fmla="*/ 1304818 h 2722651"/>
              <a:gd name="connsiteX107" fmla="*/ 92468 w 1828800"/>
              <a:gd name="connsiteY107" fmla="*/ 1284269 h 2722651"/>
              <a:gd name="connsiteX108" fmla="*/ 20549 w 1828800"/>
              <a:gd name="connsiteY108" fmla="*/ 1263721 h 2722651"/>
              <a:gd name="connsiteX109" fmla="*/ 41097 w 1828800"/>
              <a:gd name="connsiteY109" fmla="*/ 1202076 h 2722651"/>
              <a:gd name="connsiteX110" fmla="*/ 82193 w 1828800"/>
              <a:gd name="connsiteY110" fmla="*/ 1212350 h 27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28800" h="2722651">
                <a:moveTo>
                  <a:pt x="0" y="1222624"/>
                </a:moveTo>
                <a:cubicBezTo>
                  <a:pt x="20548" y="1219199"/>
                  <a:pt x="42303" y="1220087"/>
                  <a:pt x="61645" y="1212350"/>
                </a:cubicBezTo>
                <a:cubicBezTo>
                  <a:pt x="77544" y="1205991"/>
                  <a:pt x="87875" y="1190024"/>
                  <a:pt x="102742" y="1181528"/>
                </a:cubicBezTo>
                <a:cubicBezTo>
                  <a:pt x="112145" y="1176155"/>
                  <a:pt x="123290" y="1174678"/>
                  <a:pt x="133564" y="1171253"/>
                </a:cubicBezTo>
                <a:cubicBezTo>
                  <a:pt x="196422" y="1108398"/>
                  <a:pt x="95678" y="1204805"/>
                  <a:pt x="195209" y="1130157"/>
                </a:cubicBezTo>
                <a:cubicBezTo>
                  <a:pt x="299061" y="1052268"/>
                  <a:pt x="177928" y="1118249"/>
                  <a:pt x="277402" y="1068512"/>
                </a:cubicBezTo>
                <a:cubicBezTo>
                  <a:pt x="284851" y="1046167"/>
                  <a:pt x="298399" y="1003515"/>
                  <a:pt x="308225" y="986319"/>
                </a:cubicBezTo>
                <a:cubicBezTo>
                  <a:pt x="313031" y="977909"/>
                  <a:pt x="321924" y="972620"/>
                  <a:pt x="328773" y="965770"/>
                </a:cubicBezTo>
                <a:cubicBezTo>
                  <a:pt x="353202" y="892484"/>
                  <a:pt x="318563" y="981085"/>
                  <a:pt x="369870" y="904125"/>
                </a:cubicBezTo>
                <a:cubicBezTo>
                  <a:pt x="375877" y="895114"/>
                  <a:pt x="373379" y="881760"/>
                  <a:pt x="380144" y="873303"/>
                </a:cubicBezTo>
                <a:cubicBezTo>
                  <a:pt x="405366" y="841776"/>
                  <a:pt x="449243" y="849689"/>
                  <a:pt x="482886" y="842480"/>
                </a:cubicBezTo>
                <a:cubicBezTo>
                  <a:pt x="653521" y="805915"/>
                  <a:pt x="439407" y="833472"/>
                  <a:pt x="657546" y="811658"/>
                </a:cubicBezTo>
                <a:cubicBezTo>
                  <a:pt x="667820" y="804809"/>
                  <a:pt x="678321" y="798287"/>
                  <a:pt x="688369" y="791110"/>
                </a:cubicBezTo>
                <a:cubicBezTo>
                  <a:pt x="702303" y="781157"/>
                  <a:pt x="714149" y="767945"/>
                  <a:pt x="729465" y="760287"/>
                </a:cubicBezTo>
                <a:cubicBezTo>
                  <a:pt x="742095" y="753972"/>
                  <a:pt x="756863" y="753438"/>
                  <a:pt x="770562" y="750013"/>
                </a:cubicBezTo>
                <a:cubicBezTo>
                  <a:pt x="784261" y="739739"/>
                  <a:pt x="799551" y="731299"/>
                  <a:pt x="811659" y="719191"/>
                </a:cubicBezTo>
                <a:cubicBezTo>
                  <a:pt x="823767" y="707083"/>
                  <a:pt x="832528" y="692028"/>
                  <a:pt x="842481" y="678094"/>
                </a:cubicBezTo>
                <a:cubicBezTo>
                  <a:pt x="849658" y="668046"/>
                  <a:pt x="854298" y="656002"/>
                  <a:pt x="863029" y="647271"/>
                </a:cubicBezTo>
                <a:cubicBezTo>
                  <a:pt x="871760" y="638540"/>
                  <a:pt x="883578" y="633572"/>
                  <a:pt x="893852" y="626723"/>
                </a:cubicBezTo>
                <a:cubicBezTo>
                  <a:pt x="907551" y="606175"/>
                  <a:pt x="912860" y="576122"/>
                  <a:pt x="934949" y="565078"/>
                </a:cubicBezTo>
                <a:cubicBezTo>
                  <a:pt x="952478" y="556314"/>
                  <a:pt x="985030" y="537616"/>
                  <a:pt x="1006868" y="534256"/>
                </a:cubicBezTo>
                <a:cubicBezTo>
                  <a:pt x="1040886" y="529023"/>
                  <a:pt x="1075362" y="527407"/>
                  <a:pt x="1109609" y="523982"/>
                </a:cubicBezTo>
                <a:cubicBezTo>
                  <a:pt x="1126733" y="520557"/>
                  <a:pt x="1144629" y="519839"/>
                  <a:pt x="1160980" y="513707"/>
                </a:cubicBezTo>
                <a:cubicBezTo>
                  <a:pt x="1172542" y="509371"/>
                  <a:pt x="1180453" y="498023"/>
                  <a:pt x="1191802" y="493159"/>
                </a:cubicBezTo>
                <a:cubicBezTo>
                  <a:pt x="1204781" y="487597"/>
                  <a:pt x="1219200" y="486310"/>
                  <a:pt x="1232899" y="482885"/>
                </a:cubicBezTo>
                <a:cubicBezTo>
                  <a:pt x="1287691" y="400694"/>
                  <a:pt x="1215778" y="500005"/>
                  <a:pt x="1284270" y="431514"/>
                </a:cubicBezTo>
                <a:cubicBezTo>
                  <a:pt x="1296378" y="419406"/>
                  <a:pt x="1303948" y="403419"/>
                  <a:pt x="1315092" y="390418"/>
                </a:cubicBezTo>
                <a:cubicBezTo>
                  <a:pt x="1324548" y="379386"/>
                  <a:pt x="1335641" y="369869"/>
                  <a:pt x="1345915" y="359595"/>
                </a:cubicBezTo>
                <a:cubicBezTo>
                  <a:pt x="1349340" y="342471"/>
                  <a:pt x="1351954" y="325165"/>
                  <a:pt x="1356189" y="308224"/>
                </a:cubicBezTo>
                <a:cubicBezTo>
                  <a:pt x="1358816" y="297718"/>
                  <a:pt x="1365599" y="288197"/>
                  <a:pt x="1366463" y="277402"/>
                </a:cubicBezTo>
                <a:cubicBezTo>
                  <a:pt x="1372477" y="202220"/>
                  <a:pt x="1368092" y="126295"/>
                  <a:pt x="1376737" y="51370"/>
                </a:cubicBezTo>
                <a:cubicBezTo>
                  <a:pt x="1378493" y="36155"/>
                  <a:pt x="1384823" y="19176"/>
                  <a:pt x="1397286" y="10274"/>
                </a:cubicBezTo>
                <a:cubicBezTo>
                  <a:pt x="1411496" y="124"/>
                  <a:pt x="1431533" y="3425"/>
                  <a:pt x="1448656" y="0"/>
                </a:cubicBezTo>
                <a:cubicBezTo>
                  <a:pt x="1496602" y="3425"/>
                  <a:pt x="1545158" y="1921"/>
                  <a:pt x="1592495" y="10274"/>
                </a:cubicBezTo>
                <a:cubicBezTo>
                  <a:pt x="1604655" y="12420"/>
                  <a:pt x="1611968" y="25958"/>
                  <a:pt x="1623317" y="30822"/>
                </a:cubicBezTo>
                <a:cubicBezTo>
                  <a:pt x="1636296" y="36384"/>
                  <a:pt x="1650715" y="37671"/>
                  <a:pt x="1664414" y="41096"/>
                </a:cubicBezTo>
                <a:cubicBezTo>
                  <a:pt x="1752577" y="85177"/>
                  <a:pt x="1667971" y="34379"/>
                  <a:pt x="1726059" y="92467"/>
                </a:cubicBezTo>
                <a:cubicBezTo>
                  <a:pt x="1734790" y="101198"/>
                  <a:pt x="1747239" y="105301"/>
                  <a:pt x="1756881" y="113015"/>
                </a:cubicBezTo>
                <a:cubicBezTo>
                  <a:pt x="1777792" y="129744"/>
                  <a:pt x="1782722" y="141504"/>
                  <a:pt x="1797978" y="164386"/>
                </a:cubicBezTo>
                <a:cubicBezTo>
                  <a:pt x="1794553" y="284251"/>
                  <a:pt x="1794007" y="404234"/>
                  <a:pt x="1787704" y="523982"/>
                </a:cubicBezTo>
                <a:cubicBezTo>
                  <a:pt x="1787135" y="534797"/>
                  <a:pt x="1784194" y="546347"/>
                  <a:pt x="1777429" y="554804"/>
                </a:cubicBezTo>
                <a:cubicBezTo>
                  <a:pt x="1769715" y="564446"/>
                  <a:pt x="1756881" y="568503"/>
                  <a:pt x="1746607" y="575352"/>
                </a:cubicBezTo>
                <a:cubicBezTo>
                  <a:pt x="1724885" y="607936"/>
                  <a:pt x="1710750" y="633506"/>
                  <a:pt x="1674688" y="657546"/>
                </a:cubicBezTo>
                <a:cubicBezTo>
                  <a:pt x="1664414" y="664395"/>
                  <a:pt x="1653351" y="670189"/>
                  <a:pt x="1643865" y="678094"/>
                </a:cubicBezTo>
                <a:cubicBezTo>
                  <a:pt x="1632703" y="687396"/>
                  <a:pt x="1624205" y="699614"/>
                  <a:pt x="1613043" y="708916"/>
                </a:cubicBezTo>
                <a:cubicBezTo>
                  <a:pt x="1603557" y="716821"/>
                  <a:pt x="1590952" y="720733"/>
                  <a:pt x="1582220" y="729465"/>
                </a:cubicBezTo>
                <a:cubicBezTo>
                  <a:pt x="1570112" y="741573"/>
                  <a:pt x="1560473" y="756040"/>
                  <a:pt x="1551398" y="770561"/>
                </a:cubicBezTo>
                <a:cubicBezTo>
                  <a:pt x="1543281" y="783549"/>
                  <a:pt x="1541680" y="800828"/>
                  <a:pt x="1530850" y="811658"/>
                </a:cubicBezTo>
                <a:cubicBezTo>
                  <a:pt x="1523192" y="819316"/>
                  <a:pt x="1510301" y="818507"/>
                  <a:pt x="1500027" y="821932"/>
                </a:cubicBezTo>
                <a:cubicBezTo>
                  <a:pt x="1478326" y="887036"/>
                  <a:pt x="1477817" y="875273"/>
                  <a:pt x="1500027" y="986319"/>
                </a:cubicBezTo>
                <a:cubicBezTo>
                  <a:pt x="1501927" y="995818"/>
                  <a:pt x="1513726" y="1000018"/>
                  <a:pt x="1520576" y="1006867"/>
                </a:cubicBezTo>
                <a:cubicBezTo>
                  <a:pt x="1527425" y="1020566"/>
                  <a:pt x="1531319" y="1036198"/>
                  <a:pt x="1541124" y="1047964"/>
                </a:cubicBezTo>
                <a:cubicBezTo>
                  <a:pt x="1549029" y="1057450"/>
                  <a:pt x="1562304" y="1060798"/>
                  <a:pt x="1571946" y="1068512"/>
                </a:cubicBezTo>
                <a:cubicBezTo>
                  <a:pt x="1579510" y="1074563"/>
                  <a:pt x="1586444" y="1081496"/>
                  <a:pt x="1592495" y="1089060"/>
                </a:cubicBezTo>
                <a:cubicBezTo>
                  <a:pt x="1600209" y="1098702"/>
                  <a:pt x="1605138" y="1110397"/>
                  <a:pt x="1613043" y="1119883"/>
                </a:cubicBezTo>
                <a:cubicBezTo>
                  <a:pt x="1648342" y="1162242"/>
                  <a:pt x="1641236" y="1142661"/>
                  <a:pt x="1684962" y="1181528"/>
                </a:cubicBezTo>
                <a:cubicBezTo>
                  <a:pt x="1775118" y="1261666"/>
                  <a:pt x="1700860" y="1209248"/>
                  <a:pt x="1767155" y="1253447"/>
                </a:cubicBezTo>
                <a:cubicBezTo>
                  <a:pt x="1774005" y="1270571"/>
                  <a:pt x="1778747" y="1288696"/>
                  <a:pt x="1787704" y="1304818"/>
                </a:cubicBezTo>
                <a:cubicBezTo>
                  <a:pt x="1796020" y="1319786"/>
                  <a:pt x="1813822" y="1329449"/>
                  <a:pt x="1818526" y="1345914"/>
                </a:cubicBezTo>
                <a:cubicBezTo>
                  <a:pt x="1827981" y="1379008"/>
                  <a:pt x="1825375" y="1414409"/>
                  <a:pt x="1828800" y="1448656"/>
                </a:cubicBezTo>
                <a:cubicBezTo>
                  <a:pt x="1825375" y="1524000"/>
                  <a:pt x="1827512" y="1599803"/>
                  <a:pt x="1818526" y="1674687"/>
                </a:cubicBezTo>
                <a:cubicBezTo>
                  <a:pt x="1817055" y="1686947"/>
                  <a:pt x="1802842" y="1694160"/>
                  <a:pt x="1797978" y="1705510"/>
                </a:cubicBezTo>
                <a:cubicBezTo>
                  <a:pt x="1769576" y="1771782"/>
                  <a:pt x="1808513" y="1725797"/>
                  <a:pt x="1767155" y="1767155"/>
                </a:cubicBezTo>
                <a:cubicBezTo>
                  <a:pt x="1763730" y="1784278"/>
                  <a:pt x="1762403" y="1801959"/>
                  <a:pt x="1756881" y="1818525"/>
                </a:cubicBezTo>
                <a:cubicBezTo>
                  <a:pt x="1749569" y="1840460"/>
                  <a:pt x="1722162" y="1885918"/>
                  <a:pt x="1705510" y="1900719"/>
                </a:cubicBezTo>
                <a:cubicBezTo>
                  <a:pt x="1687052" y="1917126"/>
                  <a:pt x="1643865" y="1941815"/>
                  <a:pt x="1643865" y="1941815"/>
                </a:cubicBezTo>
                <a:cubicBezTo>
                  <a:pt x="1640440" y="1952089"/>
                  <a:pt x="1641249" y="1964980"/>
                  <a:pt x="1633591" y="1972638"/>
                </a:cubicBezTo>
                <a:cubicBezTo>
                  <a:pt x="1625933" y="1980296"/>
                  <a:pt x="1612236" y="1977653"/>
                  <a:pt x="1602769" y="1982912"/>
                </a:cubicBezTo>
                <a:cubicBezTo>
                  <a:pt x="1581181" y="1994906"/>
                  <a:pt x="1561672" y="2010310"/>
                  <a:pt x="1541124" y="2024009"/>
                </a:cubicBezTo>
                <a:lnTo>
                  <a:pt x="1510301" y="2044557"/>
                </a:lnTo>
                <a:cubicBezTo>
                  <a:pt x="1513726" y="2119901"/>
                  <a:pt x="1515202" y="2195358"/>
                  <a:pt x="1520576" y="2270588"/>
                </a:cubicBezTo>
                <a:cubicBezTo>
                  <a:pt x="1522060" y="2291367"/>
                  <a:pt x="1531568" y="2311414"/>
                  <a:pt x="1530850" y="2332233"/>
                </a:cubicBezTo>
                <a:cubicBezTo>
                  <a:pt x="1527199" y="2438093"/>
                  <a:pt x="1548212" y="2551181"/>
                  <a:pt x="1469205" y="2630184"/>
                </a:cubicBezTo>
                <a:cubicBezTo>
                  <a:pt x="1462355" y="2637033"/>
                  <a:pt x="1456962" y="2645748"/>
                  <a:pt x="1448656" y="2650732"/>
                </a:cubicBezTo>
                <a:cubicBezTo>
                  <a:pt x="1439370" y="2656304"/>
                  <a:pt x="1428108" y="2657581"/>
                  <a:pt x="1417834" y="2661006"/>
                </a:cubicBezTo>
                <a:cubicBezTo>
                  <a:pt x="1410985" y="2667856"/>
                  <a:pt x="1403337" y="2673991"/>
                  <a:pt x="1397286" y="2681555"/>
                </a:cubicBezTo>
                <a:cubicBezTo>
                  <a:pt x="1389572" y="2691197"/>
                  <a:pt x="1386379" y="2704663"/>
                  <a:pt x="1376737" y="2712377"/>
                </a:cubicBezTo>
                <a:cubicBezTo>
                  <a:pt x="1368280" y="2719142"/>
                  <a:pt x="1356189" y="2719226"/>
                  <a:pt x="1345915" y="2722651"/>
                </a:cubicBezTo>
                <a:lnTo>
                  <a:pt x="1181528" y="2712377"/>
                </a:lnTo>
                <a:cubicBezTo>
                  <a:pt x="1162486" y="2706364"/>
                  <a:pt x="1160404" y="2678462"/>
                  <a:pt x="1150706" y="2661006"/>
                </a:cubicBezTo>
                <a:cubicBezTo>
                  <a:pt x="1108115" y="2584341"/>
                  <a:pt x="1147164" y="2652742"/>
                  <a:pt x="1119883" y="2589087"/>
                </a:cubicBezTo>
                <a:cubicBezTo>
                  <a:pt x="1113850" y="2575010"/>
                  <a:pt x="1106184" y="2561690"/>
                  <a:pt x="1099335" y="2547991"/>
                </a:cubicBezTo>
                <a:cubicBezTo>
                  <a:pt x="1095910" y="2530867"/>
                  <a:pt x="1094583" y="2513187"/>
                  <a:pt x="1089061" y="2496620"/>
                </a:cubicBezTo>
                <a:cubicBezTo>
                  <a:pt x="1084218" y="2482090"/>
                  <a:pt x="1074546" y="2469600"/>
                  <a:pt x="1068513" y="2455523"/>
                </a:cubicBezTo>
                <a:cubicBezTo>
                  <a:pt x="1064247" y="2445569"/>
                  <a:pt x="1061663" y="2434975"/>
                  <a:pt x="1058238" y="2424701"/>
                </a:cubicBezTo>
                <a:cubicBezTo>
                  <a:pt x="1054842" y="2404327"/>
                  <a:pt x="1043697" y="2317693"/>
                  <a:pt x="1027416" y="2301411"/>
                </a:cubicBezTo>
                <a:cubicBezTo>
                  <a:pt x="1020567" y="2294561"/>
                  <a:pt x="1012919" y="2288426"/>
                  <a:pt x="1006868" y="2280862"/>
                </a:cubicBezTo>
                <a:cubicBezTo>
                  <a:pt x="999154" y="2271220"/>
                  <a:pt x="998192" y="2253432"/>
                  <a:pt x="986319" y="2250040"/>
                </a:cubicBezTo>
                <a:cubicBezTo>
                  <a:pt x="946667" y="2238711"/>
                  <a:pt x="904250" y="2240978"/>
                  <a:pt x="863029" y="2239766"/>
                </a:cubicBezTo>
                <a:cubicBezTo>
                  <a:pt x="671297" y="2234127"/>
                  <a:pt x="479461" y="2232917"/>
                  <a:pt x="287677" y="2229492"/>
                </a:cubicBezTo>
                <a:cubicBezTo>
                  <a:pt x="277403" y="2222642"/>
                  <a:pt x="267899" y="2214465"/>
                  <a:pt x="256854" y="2208943"/>
                </a:cubicBezTo>
                <a:cubicBezTo>
                  <a:pt x="247168" y="2204100"/>
                  <a:pt x="233690" y="2206327"/>
                  <a:pt x="226032" y="2198669"/>
                </a:cubicBezTo>
                <a:cubicBezTo>
                  <a:pt x="218374" y="2191011"/>
                  <a:pt x="219183" y="2178121"/>
                  <a:pt x="215758" y="2167847"/>
                </a:cubicBezTo>
                <a:cubicBezTo>
                  <a:pt x="226032" y="2113051"/>
                  <a:pt x="228950" y="2056350"/>
                  <a:pt x="246580" y="2003460"/>
                </a:cubicBezTo>
                <a:cubicBezTo>
                  <a:pt x="253515" y="1982656"/>
                  <a:pt x="271377" y="1966759"/>
                  <a:pt x="287677" y="1952089"/>
                </a:cubicBezTo>
                <a:cubicBezTo>
                  <a:pt x="306033" y="1935568"/>
                  <a:pt x="349322" y="1910993"/>
                  <a:pt x="349322" y="1910993"/>
                </a:cubicBezTo>
                <a:cubicBezTo>
                  <a:pt x="352747" y="1900719"/>
                  <a:pt x="353589" y="1889181"/>
                  <a:pt x="359596" y="1880170"/>
                </a:cubicBezTo>
                <a:cubicBezTo>
                  <a:pt x="367655" y="1868081"/>
                  <a:pt x="380962" y="1860380"/>
                  <a:pt x="390418" y="1849348"/>
                </a:cubicBezTo>
                <a:cubicBezTo>
                  <a:pt x="401562" y="1836347"/>
                  <a:pt x="410967" y="1821950"/>
                  <a:pt x="421241" y="1808251"/>
                </a:cubicBezTo>
                <a:cubicBezTo>
                  <a:pt x="424666" y="1791127"/>
                  <a:pt x="427280" y="1773821"/>
                  <a:pt x="431515" y="1756880"/>
                </a:cubicBezTo>
                <a:cubicBezTo>
                  <a:pt x="446333" y="1697608"/>
                  <a:pt x="441243" y="1755839"/>
                  <a:pt x="452063" y="1674687"/>
                </a:cubicBezTo>
                <a:cubicBezTo>
                  <a:pt x="456612" y="1640571"/>
                  <a:pt x="458912" y="1606193"/>
                  <a:pt x="462337" y="1571946"/>
                </a:cubicBezTo>
                <a:cubicBezTo>
                  <a:pt x="458912" y="1500027"/>
                  <a:pt x="464943" y="1427027"/>
                  <a:pt x="452063" y="1356188"/>
                </a:cubicBezTo>
                <a:cubicBezTo>
                  <a:pt x="450126" y="1345533"/>
                  <a:pt x="430527" y="1351486"/>
                  <a:pt x="421241" y="1345914"/>
                </a:cubicBezTo>
                <a:cubicBezTo>
                  <a:pt x="412935" y="1340930"/>
                  <a:pt x="410297" y="1326619"/>
                  <a:pt x="400692" y="1325366"/>
                </a:cubicBezTo>
                <a:cubicBezTo>
                  <a:pt x="329296" y="1316054"/>
                  <a:pt x="256854" y="1318517"/>
                  <a:pt x="184935" y="1315092"/>
                </a:cubicBezTo>
                <a:cubicBezTo>
                  <a:pt x="164387" y="1311667"/>
                  <a:pt x="143053" y="1311406"/>
                  <a:pt x="123290" y="1304818"/>
                </a:cubicBezTo>
                <a:cubicBezTo>
                  <a:pt x="111576" y="1300913"/>
                  <a:pt x="103512" y="1289791"/>
                  <a:pt x="92468" y="1284269"/>
                </a:cubicBezTo>
                <a:cubicBezTo>
                  <a:pt x="77731" y="1276900"/>
                  <a:pt x="33714" y="1267012"/>
                  <a:pt x="20549" y="1263721"/>
                </a:cubicBezTo>
                <a:cubicBezTo>
                  <a:pt x="27398" y="1243173"/>
                  <a:pt x="24458" y="1215942"/>
                  <a:pt x="41097" y="1202076"/>
                </a:cubicBezTo>
                <a:cubicBezTo>
                  <a:pt x="51944" y="1193036"/>
                  <a:pt x="82193" y="1212350"/>
                  <a:pt x="82193" y="1212350"/>
                </a:cubicBezTo>
              </a:path>
            </a:pathLst>
          </a:custGeom>
          <a:solidFill>
            <a:srgbClr val="0099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1D21B1"/>
                </a:solidFill>
                <a:latin typeface="Bookman Old Style" pitchFamily="18" charset="0"/>
              </a:rPr>
              <a:t>О-в Ожидания</a:t>
            </a:r>
          </a:p>
        </p:txBody>
      </p:sp>
      <p:pic>
        <p:nvPicPr>
          <p:cNvPr id="26636" name="Picture 10" descr="http://playcast.ru/uploads/2015/01/22/117331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00063"/>
            <a:ext cx="2513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6" descr="http://img1.liveinternet.ru/images/attach/c/4/78/370/78370873_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60000" flipH="1">
            <a:off x="2511425" y="5176838"/>
            <a:ext cx="116363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8" descr="http://www.playcast.ru/uploads/2016/09/23/199766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00000">
            <a:off x="5353050" y="3263900"/>
            <a:ext cx="30813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 descr="http://www.playcast.ru/uploads/2016/02/02/1711395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00813" y="5214938"/>
            <a:ext cx="19335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И к нашему разговору…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196752"/>
          <a:ext cx="4546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2276872"/>
            <a:ext cx="3960440" cy="412088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 сегодня больше всего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Меня сегодня очень…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хотела бы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MG_2389"/>
          <p:cNvPicPr>
            <a:picLocks noChangeAspect="1" noChangeArrowheads="1"/>
          </p:cNvPicPr>
          <p:nvPr/>
        </p:nvPicPr>
        <p:blipFill>
          <a:blip r:embed="rId7" cstate="print"/>
          <a:srcRect l="10656"/>
          <a:stretch>
            <a:fillRect/>
          </a:stretch>
        </p:blipFill>
        <p:spPr bwMode="auto">
          <a:xfrm>
            <a:off x="1043608" y="2996952"/>
            <a:ext cx="274805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71444073_0_5d4ed_4a0dcf85_L.jp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171400"/>
            <a:ext cx="9144000" cy="750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 февраля</a:t>
            </a:r>
            <a:r>
              <a:rPr lang="ru-RU" dirty="0" smtClean="0"/>
              <a:t> 10.00-11.30   актовый зал  для всех педагогов </a:t>
            </a:r>
          </a:p>
          <a:p>
            <a:pPr>
              <a:buNone/>
            </a:pPr>
            <a:r>
              <a:rPr lang="ru-RU" i="1" dirty="0" smtClean="0"/>
              <a:t>      «Теория и практика </a:t>
            </a:r>
            <a:r>
              <a:rPr lang="ru-RU" i="1" dirty="0" err="1" smtClean="0"/>
              <a:t>копинга</a:t>
            </a:r>
            <a:r>
              <a:rPr lang="ru-RU" i="1" dirty="0" smtClean="0"/>
              <a:t>»</a:t>
            </a:r>
            <a:endParaRPr lang="ru-RU" dirty="0" smtClean="0"/>
          </a:p>
          <a:p>
            <a:r>
              <a:rPr lang="ru-RU" b="1" dirty="0" smtClean="0"/>
              <a:t>6 февраля</a:t>
            </a:r>
            <a:r>
              <a:rPr lang="ru-RU" dirty="0" smtClean="0"/>
              <a:t> 10.00-12.00 для педагогов, работающих в 5-11 классах кабинет203</a:t>
            </a:r>
          </a:p>
          <a:p>
            <a:pPr>
              <a:buNone/>
            </a:pPr>
            <a:r>
              <a:rPr lang="ru-RU" i="1" dirty="0" smtClean="0"/>
              <a:t>      «Различные виды классификации семей и родительских отношений в рамках развития </a:t>
            </a:r>
            <a:r>
              <a:rPr lang="ru-RU" i="1" dirty="0" err="1" smtClean="0"/>
              <a:t>копинг</a:t>
            </a:r>
            <a:r>
              <a:rPr lang="ru-RU" i="1" dirty="0" smtClean="0"/>
              <a:t> поведения всех участников образовательного процесса. Анализ результатов тестирования родителей. Тренинг по формированию </a:t>
            </a:r>
            <a:r>
              <a:rPr lang="ru-RU" i="1" dirty="0" err="1" smtClean="0"/>
              <a:t>копинг</a:t>
            </a:r>
            <a:r>
              <a:rPr lang="ru-RU" i="1" dirty="0" smtClean="0"/>
              <a:t> стратегий»</a:t>
            </a:r>
            <a:endParaRPr lang="ru-RU" dirty="0" smtClean="0"/>
          </a:p>
          <a:p>
            <a:r>
              <a:rPr lang="ru-RU" b="1" dirty="0" smtClean="0"/>
              <a:t>7 февраля</a:t>
            </a:r>
            <a:r>
              <a:rPr lang="ru-RU" dirty="0" smtClean="0"/>
              <a:t> 10.00-12.00 для педагогов, работающих в 1 – 4 классах кабинет203</a:t>
            </a:r>
          </a:p>
          <a:p>
            <a:pPr>
              <a:buNone/>
            </a:pPr>
            <a:r>
              <a:rPr lang="ru-RU" i="1" dirty="0" smtClean="0"/>
              <a:t>       «Различные виды классификации семей и родительских отношений в рамках развития </a:t>
            </a:r>
            <a:r>
              <a:rPr lang="ru-RU" i="1" dirty="0" err="1" smtClean="0"/>
              <a:t>копинг</a:t>
            </a:r>
            <a:r>
              <a:rPr lang="ru-RU" i="1" dirty="0" smtClean="0"/>
              <a:t> поведения всех участников образовательного процесса. Анализ результатов тестирования родителей. Тренинг по формированию </a:t>
            </a:r>
            <a:r>
              <a:rPr lang="ru-RU" i="1" dirty="0" err="1" smtClean="0"/>
              <a:t>копинг</a:t>
            </a:r>
            <a:r>
              <a:rPr lang="ru-RU" i="1" dirty="0" smtClean="0"/>
              <a:t> стратегий»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6712" y="1484784"/>
          <a:ext cx="775171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защита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неосознанный процесс, направленный на уменьшение отрицательных переживаний</a:t>
            </a:r>
          </a:p>
          <a:p>
            <a:r>
              <a:rPr lang="ru-RU" dirty="0" smtClean="0"/>
              <a:t>представляет специальную систему стабилизации личности путем ограждения сознания от неприятных, травмирующих факторов</a:t>
            </a:r>
          </a:p>
          <a:p>
            <a:r>
              <a:rPr lang="ru-RU" dirty="0" smtClean="0"/>
              <a:t>приводят к </a:t>
            </a:r>
            <a:r>
              <a:rPr lang="ru-RU" dirty="0" err="1" smtClean="0"/>
              <a:t>дезадаптации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err="1" smtClean="0">
                <a:solidFill>
                  <a:srgbClr val="C00000"/>
                </a:solidFill>
              </a:rPr>
              <a:t>Копинг</a:t>
            </a:r>
            <a:r>
              <a:rPr lang="ru-RU" b="1" dirty="0" smtClean="0">
                <a:solidFill>
                  <a:srgbClr val="C00000"/>
                </a:solidFill>
              </a:rPr>
              <a:t> – это в психологии сформированные человеком, под воздействие обстоятельств, наработанного опыта – стратегии, помогающие справиться с обрушившимся стрессом или проблемой.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thumb/3/38/Maslowsneeds_ru.svg/800px-Maslowsneeds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668" y="1484784"/>
            <a:ext cx="5097831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Копинг</a:t>
            </a:r>
            <a:r>
              <a:rPr lang="ru-RU" dirty="0" smtClean="0"/>
              <a:t> - поведение</a:t>
            </a:r>
            <a:endParaRPr lang="ru-RU" dirty="0"/>
          </a:p>
        </p:txBody>
      </p:sp>
      <p:pic>
        <p:nvPicPr>
          <p:cNvPr id="4" name="Содержимое 3" descr="Классификация копинг-стратегий поведения личности в стрессовых ситуациях"/>
          <p:cNvPicPr>
            <a:picLocks noGrp="1"/>
          </p:cNvPicPr>
          <p:nvPr>
            <p:ph idx="1"/>
          </p:nvPr>
        </p:nvPicPr>
        <p:blipFill>
          <a:blip r:embed="rId2" cstate="print"/>
          <a:srcRect t="-13754"/>
          <a:stretch>
            <a:fillRect/>
          </a:stretch>
        </p:blipFill>
        <p:spPr bwMode="auto">
          <a:xfrm>
            <a:off x="755576" y="1052736"/>
            <a:ext cx="6624736" cy="380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9411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Копинг</a:t>
            </a:r>
            <a:r>
              <a:rPr lang="ru-RU" b="1" dirty="0" smtClean="0">
                <a:solidFill>
                  <a:srgbClr val="C00000"/>
                </a:solidFill>
              </a:rPr>
              <a:t> поведение в стрессовых ситуациях – это преодолевающее, помогающее выйти из кризисной ситуации поведение, включающее в себя использование всех имеющихся ресурсов у человека, выполнение определенных активных действий и взаимодействие с другими.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Копинг</a:t>
            </a:r>
            <a:r>
              <a:rPr lang="ru-RU" dirty="0" smtClean="0"/>
              <a:t> - механизмы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эмоциональные</a:t>
            </a:r>
            <a:r>
              <a:rPr lang="ru-RU" dirty="0" smtClean="0"/>
              <a:t> – протест, возмущение, разрядка, плач или наоборот изоляция, подавление чувств ;</a:t>
            </a:r>
          </a:p>
          <a:p>
            <a:pPr lvl="0"/>
            <a:r>
              <a:rPr lang="ru-RU" b="1" dirty="0" smtClean="0"/>
              <a:t>когнитивные</a:t>
            </a:r>
            <a:r>
              <a:rPr lang="ru-RU" dirty="0" smtClean="0"/>
              <a:t> – переключение мыслей, уход в творчество, философский подход к проблеме, ситуации;</a:t>
            </a:r>
          </a:p>
          <a:p>
            <a:r>
              <a:rPr lang="ru-RU" b="1" dirty="0" smtClean="0"/>
              <a:t>поведенческие</a:t>
            </a:r>
            <a:r>
              <a:rPr lang="ru-RU" dirty="0" smtClean="0"/>
              <a:t> – проявление альтруизма, переключение на других, активная деятельность, уход в работу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Копинг</a:t>
            </a:r>
            <a:r>
              <a:rPr lang="ru-RU" dirty="0" smtClean="0"/>
              <a:t> -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физические (выносливость, крепкое здоровье от природы);</a:t>
            </a:r>
          </a:p>
          <a:p>
            <a:pPr lvl="0"/>
            <a:r>
              <a:rPr lang="ru-RU" dirty="0" smtClean="0"/>
              <a:t>психологические (положительная «</a:t>
            </a:r>
            <a:r>
              <a:rPr lang="ru-RU" dirty="0" err="1" smtClean="0"/>
              <a:t>Я-концепция</a:t>
            </a:r>
            <a:r>
              <a:rPr lang="ru-RU" dirty="0" smtClean="0"/>
              <a:t>», развитый интеллект, оптимистичный настрой);</a:t>
            </a:r>
          </a:p>
          <a:p>
            <a:pPr lvl="0"/>
            <a:r>
              <a:rPr lang="ru-RU" dirty="0" smtClean="0"/>
              <a:t>социальные (статус, выполняемые роли);</a:t>
            </a:r>
          </a:p>
          <a:p>
            <a:pPr lvl="0"/>
            <a:r>
              <a:rPr lang="ru-RU" dirty="0" smtClean="0"/>
              <a:t>материальные ресурсы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Копинг</a:t>
            </a:r>
            <a:r>
              <a:rPr lang="ru-RU" dirty="0" smtClean="0"/>
              <a:t> - стратегии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осознанные определенные способы деятельности, позволяющие адаптироваться к сложной жизненной ситуации, восстановить и сохранить эмоциональное равновесие</a:t>
            </a:r>
          </a:p>
          <a:p>
            <a:r>
              <a:rPr lang="ru-RU" dirty="0" smtClean="0"/>
              <a:t>ответные мысли, чувства и действия индивида образуют конструктивные усилия, направленные на нормализацию взаимоотношений «человек — среда»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837</TotalTime>
  <Words>394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Теория и практика копинга общее занятие в рамках проекта краевой инновационной площадки в сфере образования в Ставропольском крае </vt:lpstr>
      <vt:lpstr>План работы</vt:lpstr>
      <vt:lpstr>Слайд 3</vt:lpstr>
      <vt:lpstr>Психологическая защита</vt:lpstr>
      <vt:lpstr>Слайд 5</vt:lpstr>
      <vt:lpstr>Копинг - поведение</vt:lpstr>
      <vt:lpstr>Копинг - механизмы</vt:lpstr>
      <vt:lpstr>Копинг - ресурсы</vt:lpstr>
      <vt:lpstr>Копинг - стратегии</vt:lpstr>
      <vt:lpstr>Слайд 10</vt:lpstr>
      <vt:lpstr>Слайд 11</vt:lpstr>
      <vt:lpstr>Оценка происходящего процесса</vt:lpstr>
      <vt:lpstr>                        …………. терапия </vt:lpstr>
      <vt:lpstr>Слайд 14</vt:lpstr>
      <vt:lpstr>Копинг - ……..</vt:lpstr>
      <vt:lpstr>Слайд 16</vt:lpstr>
      <vt:lpstr>Слайд 17</vt:lpstr>
      <vt:lpstr>И к нашему разговору…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74</cp:revision>
  <dcterms:created xsi:type="dcterms:W3CDTF">2020-01-30T07:24:18Z</dcterms:created>
  <dcterms:modified xsi:type="dcterms:W3CDTF">2020-03-23T13:27:28Z</dcterms:modified>
</cp:coreProperties>
</file>